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359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038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71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582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324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782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622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88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162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480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506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5ACF-C9A3-4EC7-B1A9-89726EC01C93}" type="datetimeFigureOut">
              <a:rPr lang="en-ZA" smtClean="0"/>
              <a:t>2020-04-23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2844-A0F3-4BED-8773-012805E9C2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959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09" y="0"/>
            <a:ext cx="11951595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OPDRAG 5.14 </a:t>
            </a:r>
            <a:r>
              <a:rPr lang="nl-NL" sz="3200" b="0" i="0" u="none" strike="noStrike" baseline="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</a:t>
            </a:r>
            <a:r>
              <a:rPr lang="nl-NL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Rekeningkundige Vergelyking</a:t>
            </a:r>
          </a:p>
          <a:p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Nr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Dokument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Joernaal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Rekening Dt Rekening Kt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B       =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E             +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        </a:t>
            </a: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L </a:t>
            </a:r>
            <a:r>
              <a:rPr lang="nl-NL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1. 	</a:t>
            </a:r>
            <a:r>
              <a:rPr lang="nl-NL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D/S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KOJ 	Bank 	Kapitaal </a:t>
            </a:r>
            <a:r>
              <a:rPr lang="nl-N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+50 000	+50 000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2. 	B/S 	KBJ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Vaste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dep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Bank 	                  ±5 000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3. 	T/T 	KBJ 	Lone 	Bank 	                  -2 400	-2 400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4. 	T/T 	KBJ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Handelsv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Bank 	                  ±120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5.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Kwit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KOJ 	Bank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Debiteurek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±500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Korting toeg 	Debiteurek 	                  -20	-20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6. 	T/T 	KBJ 	Wisselgeld 	Bank 	                  ±250 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7. 	KRR 	KOJ 	Bank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Verkope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+1 420	+1 420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Kosprys v.V. 	Handelsv 	                  -1 065	-1 065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8. 	T/T 	KBJ 	Krediteurek 	Bank 	                  -720	-720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Krediteurek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Korting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ontv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+35	-35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9. 	T/T 	KBJ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Onttrekkings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Bank 	                  -999	-999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10. 	T/T 	KBJ 	Salarisse 	Bank 	                  -4 500	-4 500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11. 	Fakt 	KJ 	Handelsv 	Krediteurek 	                 +4 400	                             +4 400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12.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Fakt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DJ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Debiteurek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Verkope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+3 483	+3 483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Kosprys v.V. 	Handelsvoor </a:t>
            </a:r>
            <a:r>
              <a:rPr lang="nl-NL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l-N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-2 322	-2 322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13. 	T/T 	KBJ 	Krediteurek 	Bank 	                                                                        ±2 280 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Krediteurek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Korting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ontv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                         +120	        -120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14. 	B/S 	KOJ 	Bank 	Lening:KA 	                                                                        ±3 000 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15. 	KRR 	KOJ 	Bank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Verkope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                        +3 726	        -3 726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Kosprys v.V. 	Handelsvoor   </a:t>
            </a:r>
            <a:r>
              <a:rPr lang="nl-N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nl-NL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-4 140	-4 140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16. 	B/S 	KBJ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Bankkoste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Bank 	                                           -250             	        +250	</a:t>
            </a: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17. 	Kwit B/S 	KOJ 	Bank 	Rente</a:t>
            </a:r>
            <a:r>
              <a:rPr lang="nl-NL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V.D.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                         +67	        -67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18. 	T/T 	KBJ 	Kleinkas 	Bank 	                  +513	                              +513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19. 	T/T; B/S 	KBJ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Lening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Bank 	                                                                         ±500	</a:t>
            </a:r>
          </a:p>
          <a:p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20.                 T/T 	KBJ 	Krediteurek 	Bank 	                  	</a:t>
            </a:r>
            <a:r>
              <a:rPr lang="de-DE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±</a:t>
            </a:r>
            <a:r>
              <a:rPr lang="de-DE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429	</a:t>
            </a:r>
          </a:p>
          <a:p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                        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Krediteurek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Korting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ontv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ZA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                      +11                        -</a:t>
            </a:r>
            <a:r>
              <a:rPr lang="en-ZA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11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	</a:t>
            </a:r>
          </a:p>
          <a:p>
            <a:pPr marL="228600" indent="-228600">
              <a:buAutoNum type="arabicPlain" startAt="21"/>
            </a:pP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K/N 	DAJ 	 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Deb.afslag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</a:t>
            </a:r>
            <a:r>
              <a:rPr lang="en-ZA" sz="12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Debiteurek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	                  -150	 -150</a:t>
            </a:r>
          </a:p>
          <a:p>
            <a:r>
              <a:rPr lang="en-ZA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ZA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en-ZA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Handelsv</a:t>
            </a:r>
            <a:r>
              <a:rPr lang="en-ZA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en-ZA" sz="1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Koste</a:t>
            </a:r>
            <a:r>
              <a:rPr lang="en-ZA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v. V.                      +100                  +100                              </a:t>
            </a:r>
            <a:endParaRPr lang="en-ZA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22. 	D/N 	KAJ 	</a:t>
            </a:r>
            <a:r>
              <a:rPr lang="nl-NL" sz="12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Krediteurek   Handelsvoor                    </a:t>
            </a:r>
            <a:r>
              <a:rPr lang="nl-NL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-356	                               -356	</a:t>
            </a:r>
          </a:p>
          <a:p>
            <a:r>
              <a:rPr lang="en-ZA" sz="1200" b="0" i="0" u="none" strike="noStrik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</a:t>
            </a:r>
            <a:r>
              <a:rPr lang="en-ZA" sz="1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lang="en-ZA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5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141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ZA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Berekeninge</a:t>
            </a:r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7:  1420 x 100÷133.3333 = 1065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12:  2322 + 50%(1161) = 3483   </a:t>
            </a:r>
            <a:r>
              <a:rPr lang="en-Z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was op </a:t>
            </a:r>
            <a:r>
              <a:rPr lang="en-Z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krediet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verkoop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13:  2400 – 5%(120) = 2280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15:  KP 4140 + WG  50%(2070) = VP (6210)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VP 6210 – AFSLAG 40%(2484) = NUWE VP(3726)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17:  5000 X 8% X 2 ÷ 12 = 67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20:  440 – 2.5%(11) = 429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21:  100 + 50%(50) = 150</a:t>
            </a:r>
            <a:b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22:  400 - 11%(44) = 356</a:t>
            </a:r>
            <a:r>
              <a:rPr lang="en-ZA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Berekeninge: 7:  1420 x 100÷133.3333 = 1065 12:  2322 + 50%(1161) = 3483   Dit was op krediet verkoop 13:  2400 – 5%(120) = 2280 15:  KP 4140 + WG  50%(2070) = VP (6210)        VP 6210 – AFSLAG 40%(2484) = NUWE VP(3726) 17:  5000 X 8% X 2 ÷ 12 = 67 20:  440 – 2.5%(11) = 429 21:  100 + 50%(50) = 150 22:  400 - 11%(44) = 356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Bois van der Mescht</dc:creator>
  <cp:lastModifiedBy>Bois van der Mescht</cp:lastModifiedBy>
  <cp:revision>8</cp:revision>
  <dcterms:created xsi:type="dcterms:W3CDTF">2020-04-23T10:18:30Z</dcterms:created>
  <dcterms:modified xsi:type="dcterms:W3CDTF">2020-04-23T12:59:48Z</dcterms:modified>
</cp:coreProperties>
</file>