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256" r:id="rId3"/>
    <p:sldId id="480" r:id="rId4"/>
    <p:sldId id="460" r:id="rId5"/>
    <p:sldId id="452" r:id="rId6"/>
    <p:sldId id="481" r:id="rId7"/>
    <p:sldId id="453" r:id="rId8"/>
    <p:sldId id="463" r:id="rId9"/>
    <p:sldId id="470" r:id="rId10"/>
    <p:sldId id="482" r:id="rId11"/>
    <p:sldId id="454" r:id="rId12"/>
    <p:sldId id="455" r:id="rId13"/>
    <p:sldId id="456" r:id="rId14"/>
    <p:sldId id="457" r:id="rId15"/>
    <p:sldId id="458" r:id="rId16"/>
    <p:sldId id="459" r:id="rId17"/>
    <p:sldId id="461" r:id="rId18"/>
    <p:sldId id="464" r:id="rId19"/>
    <p:sldId id="466" r:id="rId20"/>
    <p:sldId id="467" r:id="rId21"/>
    <p:sldId id="475" r:id="rId22"/>
    <p:sldId id="468" r:id="rId23"/>
    <p:sldId id="478" r:id="rId24"/>
    <p:sldId id="473" r:id="rId25"/>
    <p:sldId id="483" r:id="rId26"/>
    <p:sldId id="469" r:id="rId27"/>
    <p:sldId id="472" r:id="rId28"/>
    <p:sldId id="474" r:id="rId29"/>
    <p:sldId id="476" r:id="rId30"/>
    <p:sldId id="477" r:id="rId31"/>
  </p:sldIdLst>
  <p:sldSz cx="9144000" cy="6858000" type="screen4x3"/>
  <p:notesSz cx="68199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2">
          <p15:clr>
            <a:srgbClr val="A4A3A4"/>
          </p15:clr>
        </p15:guide>
        <p15:guide id="2" pos="1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9FF33"/>
    <a:srgbClr val="FF0066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3" autoAdjust="0"/>
    <p:restoredTop sz="94710" autoAdjust="0"/>
  </p:normalViewPr>
  <p:slideViewPr>
    <p:cSldViewPr snapToGrid="0" snapToObjects="1">
      <p:cViewPr varScale="1">
        <p:scale>
          <a:sx n="65" d="100"/>
          <a:sy n="65" d="100"/>
        </p:scale>
        <p:origin x="984" y="40"/>
      </p:cViewPr>
      <p:guideLst>
        <p:guide orient="horz" pos="1312"/>
        <p:guide pos="1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BA79C-EAA6-4F5B-8B30-87C4FBCEFA9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5D14BB-19D9-45D7-BD5C-73D280EDF550}">
      <dgm:prSet phldrT="[Text]" custT="1"/>
      <dgm:spPr>
        <a:solidFill>
          <a:srgbClr val="92D050"/>
        </a:solidFill>
      </dgm:spPr>
      <dgm:t>
        <a:bodyPr/>
        <a:lstStyle/>
        <a:p>
          <a:r>
            <a:rPr lang="nl-NL" sz="1400" dirty="0">
              <a:solidFill>
                <a:schemeClr val="tx1"/>
              </a:solidFill>
            </a:rPr>
            <a:t>Studievaardighede: luister, lees, begrip, konsentrasie, geheue, organisasie en tydsbestuur</a:t>
          </a:r>
          <a:endParaRPr lang="en-ZA" sz="1400" dirty="0">
            <a:solidFill>
              <a:schemeClr val="tx1"/>
            </a:solidFill>
          </a:endParaRPr>
        </a:p>
        <a:p>
          <a:r>
            <a:rPr lang="en-ZA" sz="1400" dirty="0" err="1">
              <a:solidFill>
                <a:schemeClr val="tx1"/>
              </a:solidFill>
            </a:rPr>
            <a:t>Studiemetodes</a:t>
          </a:r>
          <a:r>
            <a:rPr lang="en-ZA" sz="1400" dirty="0">
              <a:solidFill>
                <a:schemeClr val="tx1"/>
              </a:solidFill>
            </a:rPr>
            <a:t>: </a:t>
          </a:r>
          <a:r>
            <a:rPr lang="en-ZA" sz="1400" dirty="0" err="1">
              <a:solidFill>
                <a:schemeClr val="tx1"/>
              </a:solidFill>
            </a:rPr>
            <a:t>notas</a:t>
          </a:r>
          <a:r>
            <a:rPr lang="en-ZA" sz="1400" dirty="0">
              <a:solidFill>
                <a:schemeClr val="tx1"/>
              </a:solidFill>
            </a:rPr>
            <a:t>, </a:t>
          </a:r>
          <a:r>
            <a:rPr lang="en-ZA" sz="1400" dirty="0" err="1">
              <a:solidFill>
                <a:schemeClr val="tx1"/>
              </a:solidFill>
            </a:rPr>
            <a:t>breinkaart</a:t>
          </a:r>
          <a:r>
            <a:rPr lang="en-ZA" sz="1400" dirty="0">
              <a:solidFill>
                <a:schemeClr val="tx1"/>
              </a:solidFill>
            </a:rPr>
            <a:t>, </a:t>
          </a:r>
          <a:r>
            <a:rPr lang="en-ZA" sz="1400" dirty="0" err="1">
              <a:solidFill>
                <a:schemeClr val="tx1"/>
              </a:solidFill>
            </a:rPr>
            <a:t>seleksie</a:t>
          </a:r>
          <a:r>
            <a:rPr lang="en-ZA" sz="1400" dirty="0">
              <a:solidFill>
                <a:schemeClr val="tx1"/>
              </a:solidFill>
            </a:rPr>
            <a:t> van </a:t>
          </a:r>
          <a:r>
            <a:rPr lang="en-ZA" sz="1400" dirty="0" err="1">
              <a:solidFill>
                <a:schemeClr val="tx1"/>
              </a:solidFill>
            </a:rPr>
            <a:t>belangrike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konsepte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en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inhoud</a:t>
          </a:r>
          <a:r>
            <a:rPr lang="en-ZA" sz="1400" dirty="0">
              <a:solidFill>
                <a:schemeClr val="tx1"/>
              </a:solidFill>
            </a:rPr>
            <a:t>, </a:t>
          </a:r>
          <a:r>
            <a:rPr lang="en-ZA" sz="1400" dirty="0" err="1">
              <a:solidFill>
                <a:schemeClr val="tx1"/>
              </a:solidFill>
            </a:rPr>
            <a:t>opdrag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en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opstelle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en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vergelykings</a:t>
          </a:r>
          <a:r>
            <a:rPr lang="en-ZA" sz="1400" dirty="0">
              <a:solidFill>
                <a:schemeClr val="tx1"/>
              </a:solidFill>
            </a:rPr>
            <a:t> </a:t>
          </a:r>
          <a:r>
            <a:rPr lang="en-ZA" sz="1400" dirty="0" err="1">
              <a:solidFill>
                <a:schemeClr val="tx1"/>
              </a:solidFill>
            </a:rPr>
            <a:t>tref</a:t>
          </a:r>
          <a:endParaRPr lang="en-US" sz="1400" dirty="0">
            <a:solidFill>
              <a:schemeClr val="tx1"/>
            </a:solidFill>
          </a:endParaRPr>
        </a:p>
      </dgm:t>
    </dgm:pt>
    <dgm:pt modelId="{3AFE4820-B64C-4DA6-8934-8EE1FC7C4EFA}" type="parTrans" cxnId="{3E0E7EC4-5909-4003-BA96-AD247851CC52}">
      <dgm:prSet/>
      <dgm:spPr/>
      <dgm:t>
        <a:bodyPr/>
        <a:lstStyle/>
        <a:p>
          <a:endParaRPr lang="en-US"/>
        </a:p>
      </dgm:t>
    </dgm:pt>
    <dgm:pt modelId="{7F332172-A5A6-4431-A159-24869433724C}" type="sibTrans" cxnId="{3E0E7EC4-5909-4003-BA96-AD247851CC52}">
      <dgm:prSet/>
      <dgm:spPr/>
      <dgm:t>
        <a:bodyPr/>
        <a:lstStyle/>
        <a:p>
          <a:endParaRPr lang="en-US"/>
        </a:p>
      </dgm:t>
    </dgm:pt>
    <dgm:pt modelId="{399BC5D0-6A59-461D-B928-2A91DBAB1F8F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ZA" sz="1600" dirty="0" err="1">
              <a:solidFill>
                <a:schemeClr val="tx1"/>
              </a:solidFill>
            </a:rPr>
            <a:t>Kritiese</a:t>
          </a:r>
          <a:r>
            <a:rPr lang="en-ZA" sz="1600" dirty="0">
              <a:solidFill>
                <a:schemeClr val="tx1"/>
              </a:solidFill>
            </a:rPr>
            <a:t>, </a:t>
          </a:r>
          <a:r>
            <a:rPr lang="en-ZA" sz="1600" dirty="0" err="1">
              <a:solidFill>
                <a:schemeClr val="tx1"/>
              </a:solidFill>
            </a:rPr>
            <a:t>kreatiewe</a:t>
          </a:r>
          <a:r>
            <a:rPr lang="en-ZA" sz="1600" dirty="0">
              <a:solidFill>
                <a:schemeClr val="tx1"/>
              </a:solidFill>
            </a:rPr>
            <a:t> </a:t>
          </a:r>
          <a:r>
            <a:rPr lang="en-ZA" sz="1600" dirty="0" err="1">
              <a:solidFill>
                <a:schemeClr val="tx1"/>
              </a:solidFill>
            </a:rPr>
            <a:t>en</a:t>
          </a:r>
          <a:r>
            <a:rPr lang="en-ZA" sz="1600" dirty="0">
              <a:solidFill>
                <a:schemeClr val="tx1"/>
              </a:solidFill>
            </a:rPr>
            <a:t> </a:t>
          </a:r>
          <a:r>
            <a:rPr lang="en-ZA" sz="1600" dirty="0" err="1">
              <a:solidFill>
                <a:schemeClr val="tx1"/>
              </a:solidFill>
            </a:rPr>
            <a:t>probleemoplossingsvaardighede</a:t>
          </a:r>
          <a:endParaRPr lang="en-US" sz="1600" dirty="0">
            <a:solidFill>
              <a:schemeClr val="tx1"/>
            </a:solidFill>
          </a:endParaRPr>
        </a:p>
      </dgm:t>
    </dgm:pt>
    <dgm:pt modelId="{5E3C8611-F180-4F31-A511-0C6F3359BC60}" type="parTrans" cxnId="{AB23C199-3742-4E0A-A38A-219D52D9E00B}">
      <dgm:prSet/>
      <dgm:spPr/>
      <dgm:t>
        <a:bodyPr/>
        <a:lstStyle/>
        <a:p>
          <a:endParaRPr lang="en-US"/>
        </a:p>
      </dgm:t>
    </dgm:pt>
    <dgm:pt modelId="{5960A401-3BA5-4419-BB21-0E0A08EFFEBA}" type="sibTrans" cxnId="{AB23C199-3742-4E0A-A38A-219D52D9E00B}">
      <dgm:prSet/>
      <dgm:spPr/>
      <dgm:t>
        <a:bodyPr/>
        <a:lstStyle/>
        <a:p>
          <a:endParaRPr lang="en-US"/>
        </a:p>
      </dgm:t>
    </dgm:pt>
    <dgm:pt modelId="{2B241B91-834A-4BB7-87E6-6FB5E52AC755}">
      <dgm:prSet phldrT="[Text]" custT="1"/>
      <dgm:spPr>
        <a:solidFill>
          <a:srgbClr val="99FF33"/>
        </a:solidFill>
      </dgm:spPr>
      <dgm:t>
        <a:bodyPr/>
        <a:lstStyle/>
        <a:p>
          <a:r>
            <a:rPr lang="en-ZA" sz="1600" dirty="0" err="1">
              <a:solidFill>
                <a:schemeClr val="tx1"/>
              </a:solidFill>
            </a:rPr>
            <a:t>Beoordelingsproses</a:t>
          </a:r>
          <a:r>
            <a:rPr lang="en-ZA" sz="1600" dirty="0">
              <a:solidFill>
                <a:schemeClr val="tx1"/>
              </a:solidFill>
            </a:rPr>
            <a:t>: intern </a:t>
          </a:r>
          <a:r>
            <a:rPr lang="en-ZA" sz="1600" dirty="0" err="1">
              <a:solidFill>
                <a:schemeClr val="tx1"/>
              </a:solidFill>
            </a:rPr>
            <a:t>en</a:t>
          </a:r>
          <a:r>
            <a:rPr lang="en-ZA" sz="1600" dirty="0">
              <a:solidFill>
                <a:schemeClr val="tx1"/>
              </a:solidFill>
            </a:rPr>
            <a:t> </a:t>
          </a:r>
          <a:r>
            <a:rPr lang="en-ZA" sz="1600" dirty="0" err="1">
              <a:solidFill>
                <a:schemeClr val="tx1"/>
              </a:solidFill>
            </a:rPr>
            <a:t>ekstern</a:t>
          </a:r>
          <a:endParaRPr lang="en-ZA" sz="1600" dirty="0">
            <a:solidFill>
              <a:schemeClr val="tx1"/>
            </a:solidFill>
          </a:endParaRPr>
        </a:p>
        <a:p>
          <a:r>
            <a:rPr lang="en-ZA" sz="1600" dirty="0" err="1">
              <a:solidFill>
                <a:schemeClr val="tx1"/>
              </a:solidFill>
            </a:rPr>
            <a:t>Jaarlikse</a:t>
          </a:r>
          <a:r>
            <a:rPr lang="en-ZA" sz="1600" dirty="0">
              <a:solidFill>
                <a:schemeClr val="tx1"/>
              </a:solidFill>
            </a:rPr>
            <a:t> </a:t>
          </a:r>
          <a:r>
            <a:rPr lang="en-ZA" sz="1600" dirty="0" err="1">
              <a:solidFill>
                <a:schemeClr val="tx1"/>
              </a:solidFill>
            </a:rPr>
            <a:t>studieplan</a:t>
          </a:r>
          <a:endParaRPr lang="en-US" sz="1600" dirty="0">
            <a:solidFill>
              <a:schemeClr val="tx1"/>
            </a:solidFill>
          </a:endParaRPr>
        </a:p>
      </dgm:t>
    </dgm:pt>
    <dgm:pt modelId="{5AEA2171-A76C-4718-B87A-4DDAD9371F3B}" type="parTrans" cxnId="{10C8BB8E-9962-420D-8E2E-3597ADB8C99A}">
      <dgm:prSet/>
      <dgm:spPr/>
      <dgm:t>
        <a:bodyPr/>
        <a:lstStyle/>
        <a:p>
          <a:endParaRPr lang="en-US"/>
        </a:p>
      </dgm:t>
    </dgm:pt>
    <dgm:pt modelId="{8C8C371D-1C61-40CC-AAAC-4747E251DDEF}" type="sibTrans" cxnId="{10C8BB8E-9962-420D-8E2E-3597ADB8C99A}">
      <dgm:prSet/>
      <dgm:spPr/>
      <dgm:t>
        <a:bodyPr/>
        <a:lstStyle/>
        <a:p>
          <a:endParaRPr lang="en-US"/>
        </a:p>
      </dgm:t>
    </dgm:pt>
    <dgm:pt modelId="{9A8042F9-6C6C-4B31-B950-6FD9402A56E2}" type="pres">
      <dgm:prSet presAssocID="{562BA79C-EAA6-4F5B-8B30-87C4FBCEFA96}" presName="linearFlow" presStyleCnt="0">
        <dgm:presLayoutVars>
          <dgm:dir/>
          <dgm:resizeHandles val="exact"/>
        </dgm:presLayoutVars>
      </dgm:prSet>
      <dgm:spPr/>
    </dgm:pt>
    <dgm:pt modelId="{13588559-E34C-4D8A-8C11-F56AD2447ADF}" type="pres">
      <dgm:prSet presAssocID="{5D5D14BB-19D9-45D7-BD5C-73D280EDF550}" presName="composite" presStyleCnt="0"/>
      <dgm:spPr/>
    </dgm:pt>
    <dgm:pt modelId="{A256CC32-6F67-4A84-A8E1-30789929C71C}" type="pres">
      <dgm:prSet presAssocID="{5D5D14BB-19D9-45D7-BD5C-73D280EDF550}" presName="imgShp" presStyleLbl="fgImgPlace1" presStyleIdx="0" presStyleCnt="3" custScaleX="125560" custScaleY="1191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8EC364-0189-4D8F-A4E4-24CFB11AB13C}" type="pres">
      <dgm:prSet presAssocID="{5D5D14BB-19D9-45D7-BD5C-73D280EDF550}" presName="txShp" presStyleLbl="node1" presStyleIdx="0" presStyleCnt="3" custScaleY="119081">
        <dgm:presLayoutVars>
          <dgm:bulletEnabled val="1"/>
        </dgm:presLayoutVars>
      </dgm:prSet>
      <dgm:spPr/>
    </dgm:pt>
    <dgm:pt modelId="{07B98244-71D7-4DD5-A204-25A5272BE59E}" type="pres">
      <dgm:prSet presAssocID="{7F332172-A5A6-4431-A159-24869433724C}" presName="spacing" presStyleCnt="0"/>
      <dgm:spPr/>
    </dgm:pt>
    <dgm:pt modelId="{A59AE3C3-82F1-42CA-8143-E5863E294EF7}" type="pres">
      <dgm:prSet presAssocID="{399BC5D0-6A59-461D-B928-2A91DBAB1F8F}" presName="composite" presStyleCnt="0"/>
      <dgm:spPr/>
    </dgm:pt>
    <dgm:pt modelId="{9F3B5D88-2CFC-4B34-A21E-59DE8B5E08A4}" type="pres">
      <dgm:prSet presAssocID="{399BC5D0-6A59-461D-B928-2A91DBAB1F8F}" presName="imgShp" presStyleLbl="fgImgPlace1" presStyleIdx="1" presStyleCnt="3" custScaleX="128047" custScaleY="1204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2031DC3-5070-4993-A7F9-E9FDF9871143}" type="pres">
      <dgm:prSet presAssocID="{399BC5D0-6A59-461D-B928-2A91DBAB1F8F}" presName="txShp" presStyleLbl="node1" presStyleIdx="1" presStyleCnt="3" custScaleX="103841">
        <dgm:presLayoutVars>
          <dgm:bulletEnabled val="1"/>
        </dgm:presLayoutVars>
      </dgm:prSet>
      <dgm:spPr/>
    </dgm:pt>
    <dgm:pt modelId="{809CB1CE-942F-4F42-9330-B5BF4FC3C432}" type="pres">
      <dgm:prSet presAssocID="{5960A401-3BA5-4419-BB21-0E0A08EFFEBA}" presName="spacing" presStyleCnt="0"/>
      <dgm:spPr/>
    </dgm:pt>
    <dgm:pt modelId="{10C456C0-329A-4FFF-BED6-A3F2314DF79D}" type="pres">
      <dgm:prSet presAssocID="{2B241B91-834A-4BB7-87E6-6FB5E52AC755}" presName="composite" presStyleCnt="0"/>
      <dgm:spPr/>
    </dgm:pt>
    <dgm:pt modelId="{1F89DB7E-8EF1-4366-96F3-C8484913A415}" type="pres">
      <dgm:prSet presAssocID="{2B241B91-834A-4BB7-87E6-6FB5E52AC755}" presName="imgShp" presStyleLbl="fgImgPlace1" presStyleIdx="2" presStyleCnt="3" custScaleX="137599" custScaleY="13712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31C90EB-3F0A-406D-8BC0-042E59F961D4}" type="pres">
      <dgm:prSet presAssocID="{2B241B91-834A-4BB7-87E6-6FB5E52AC755}" presName="txShp" presStyleLbl="node1" presStyleIdx="2" presStyleCnt="3">
        <dgm:presLayoutVars>
          <dgm:bulletEnabled val="1"/>
        </dgm:presLayoutVars>
      </dgm:prSet>
      <dgm:spPr/>
    </dgm:pt>
  </dgm:ptLst>
  <dgm:cxnLst>
    <dgm:cxn modelId="{AE981A0C-AF5C-46CC-8E9E-82BE45A1F256}" type="presOf" srcId="{2B241B91-834A-4BB7-87E6-6FB5E52AC755}" destId="{131C90EB-3F0A-406D-8BC0-042E59F961D4}" srcOrd="0" destOrd="0" presId="urn:microsoft.com/office/officeart/2005/8/layout/vList3"/>
    <dgm:cxn modelId="{D93ABB1E-CF23-47CF-BC77-3E46D6B7EFD4}" type="presOf" srcId="{399BC5D0-6A59-461D-B928-2A91DBAB1F8F}" destId="{12031DC3-5070-4993-A7F9-E9FDF9871143}" srcOrd="0" destOrd="0" presId="urn:microsoft.com/office/officeart/2005/8/layout/vList3"/>
    <dgm:cxn modelId="{44519255-082C-466D-9BFB-E76806B06238}" type="presOf" srcId="{562BA79C-EAA6-4F5B-8B30-87C4FBCEFA96}" destId="{9A8042F9-6C6C-4B31-B950-6FD9402A56E2}" srcOrd="0" destOrd="0" presId="urn:microsoft.com/office/officeart/2005/8/layout/vList3"/>
    <dgm:cxn modelId="{10C8BB8E-9962-420D-8E2E-3597ADB8C99A}" srcId="{562BA79C-EAA6-4F5B-8B30-87C4FBCEFA96}" destId="{2B241B91-834A-4BB7-87E6-6FB5E52AC755}" srcOrd="2" destOrd="0" parTransId="{5AEA2171-A76C-4718-B87A-4DDAD9371F3B}" sibTransId="{8C8C371D-1C61-40CC-AAAC-4747E251DDEF}"/>
    <dgm:cxn modelId="{AB23C199-3742-4E0A-A38A-219D52D9E00B}" srcId="{562BA79C-EAA6-4F5B-8B30-87C4FBCEFA96}" destId="{399BC5D0-6A59-461D-B928-2A91DBAB1F8F}" srcOrd="1" destOrd="0" parTransId="{5E3C8611-F180-4F31-A511-0C6F3359BC60}" sibTransId="{5960A401-3BA5-4419-BB21-0E0A08EFFEBA}"/>
    <dgm:cxn modelId="{3E0E7EC4-5909-4003-BA96-AD247851CC52}" srcId="{562BA79C-EAA6-4F5B-8B30-87C4FBCEFA96}" destId="{5D5D14BB-19D9-45D7-BD5C-73D280EDF550}" srcOrd="0" destOrd="0" parTransId="{3AFE4820-B64C-4DA6-8934-8EE1FC7C4EFA}" sibTransId="{7F332172-A5A6-4431-A159-24869433724C}"/>
    <dgm:cxn modelId="{170994E5-B753-438E-A079-AE5398617AAD}" type="presOf" srcId="{5D5D14BB-19D9-45D7-BD5C-73D280EDF550}" destId="{FE8EC364-0189-4D8F-A4E4-24CFB11AB13C}" srcOrd="0" destOrd="0" presId="urn:microsoft.com/office/officeart/2005/8/layout/vList3"/>
    <dgm:cxn modelId="{6459D1AE-9F0D-4D46-BC45-97946165832C}" type="presParOf" srcId="{9A8042F9-6C6C-4B31-B950-6FD9402A56E2}" destId="{13588559-E34C-4D8A-8C11-F56AD2447ADF}" srcOrd="0" destOrd="0" presId="urn:microsoft.com/office/officeart/2005/8/layout/vList3"/>
    <dgm:cxn modelId="{1ADD165B-77EC-4BEF-B7C5-8D953E45A1E6}" type="presParOf" srcId="{13588559-E34C-4D8A-8C11-F56AD2447ADF}" destId="{A256CC32-6F67-4A84-A8E1-30789929C71C}" srcOrd="0" destOrd="0" presId="urn:microsoft.com/office/officeart/2005/8/layout/vList3"/>
    <dgm:cxn modelId="{1B417322-B98C-4866-AC91-B27E7717F230}" type="presParOf" srcId="{13588559-E34C-4D8A-8C11-F56AD2447ADF}" destId="{FE8EC364-0189-4D8F-A4E4-24CFB11AB13C}" srcOrd="1" destOrd="0" presId="urn:microsoft.com/office/officeart/2005/8/layout/vList3"/>
    <dgm:cxn modelId="{306C18F0-EFCE-478B-BB86-937F9620D042}" type="presParOf" srcId="{9A8042F9-6C6C-4B31-B950-6FD9402A56E2}" destId="{07B98244-71D7-4DD5-A204-25A5272BE59E}" srcOrd="1" destOrd="0" presId="urn:microsoft.com/office/officeart/2005/8/layout/vList3"/>
    <dgm:cxn modelId="{D3C3E1B9-AD1C-490F-B9B4-F67C0F5CBCBD}" type="presParOf" srcId="{9A8042F9-6C6C-4B31-B950-6FD9402A56E2}" destId="{A59AE3C3-82F1-42CA-8143-E5863E294EF7}" srcOrd="2" destOrd="0" presId="urn:microsoft.com/office/officeart/2005/8/layout/vList3"/>
    <dgm:cxn modelId="{07C085FF-BA1C-4FF5-A640-C93754F39DE6}" type="presParOf" srcId="{A59AE3C3-82F1-42CA-8143-E5863E294EF7}" destId="{9F3B5D88-2CFC-4B34-A21E-59DE8B5E08A4}" srcOrd="0" destOrd="0" presId="urn:microsoft.com/office/officeart/2005/8/layout/vList3"/>
    <dgm:cxn modelId="{F9D77EAA-99D8-442C-B269-78AC822AE902}" type="presParOf" srcId="{A59AE3C3-82F1-42CA-8143-E5863E294EF7}" destId="{12031DC3-5070-4993-A7F9-E9FDF9871143}" srcOrd="1" destOrd="0" presId="urn:microsoft.com/office/officeart/2005/8/layout/vList3"/>
    <dgm:cxn modelId="{7D7E96CF-AE7A-466F-83D6-9202892CA5D0}" type="presParOf" srcId="{9A8042F9-6C6C-4B31-B950-6FD9402A56E2}" destId="{809CB1CE-942F-4F42-9330-B5BF4FC3C432}" srcOrd="3" destOrd="0" presId="urn:microsoft.com/office/officeart/2005/8/layout/vList3"/>
    <dgm:cxn modelId="{9B5D2BCB-856C-4E0B-BF92-9FA5EF487AAE}" type="presParOf" srcId="{9A8042F9-6C6C-4B31-B950-6FD9402A56E2}" destId="{10C456C0-329A-4FFF-BED6-A3F2314DF79D}" srcOrd="4" destOrd="0" presId="urn:microsoft.com/office/officeart/2005/8/layout/vList3"/>
    <dgm:cxn modelId="{25B25E60-C1D2-4403-9BEF-BF06A71340FF}" type="presParOf" srcId="{10C456C0-329A-4FFF-BED6-A3F2314DF79D}" destId="{1F89DB7E-8EF1-4366-96F3-C8484913A415}" srcOrd="0" destOrd="0" presId="urn:microsoft.com/office/officeart/2005/8/layout/vList3"/>
    <dgm:cxn modelId="{78B34D26-ECF1-458D-A387-2E73CF29242C}" type="presParOf" srcId="{10C456C0-329A-4FFF-BED6-A3F2314DF79D}" destId="{131C90EB-3F0A-406D-8BC0-042E59F961D4}" srcOrd="1" destOrd="0" presId="urn:microsoft.com/office/officeart/2005/8/layout/vList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DD1B8-858F-4FDA-807B-88F40F6EED3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FD45A0-6E4E-4093-9963-141B378A170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400" b="1" dirty="0" err="1">
              <a:solidFill>
                <a:schemeClr val="tx1"/>
              </a:solidFill>
            </a:rPr>
            <a:t>Luister</a:t>
          </a:r>
          <a:endParaRPr lang="en-US" sz="1400" b="1" dirty="0">
            <a:solidFill>
              <a:schemeClr val="tx1"/>
            </a:solidFill>
          </a:endParaRPr>
        </a:p>
      </dgm:t>
    </dgm:pt>
    <dgm:pt modelId="{46AA433E-1EB6-4C3E-96F2-97088E91C2B1}" type="parTrans" cxnId="{B695B86F-12DB-488B-B2D6-676C81FDCC70}">
      <dgm:prSet/>
      <dgm:spPr/>
      <dgm:t>
        <a:bodyPr/>
        <a:lstStyle/>
        <a:p>
          <a:endParaRPr lang="en-US"/>
        </a:p>
      </dgm:t>
    </dgm:pt>
    <dgm:pt modelId="{72CCE71E-B73F-4815-86AE-DE00A0FD4AAC}" type="sibTrans" cxnId="{B695B86F-12DB-488B-B2D6-676C81FDCC70}">
      <dgm:prSet/>
      <dgm:spPr/>
      <dgm:t>
        <a:bodyPr/>
        <a:lstStyle/>
        <a:p>
          <a:endParaRPr lang="en-US"/>
        </a:p>
      </dgm:t>
    </dgm:pt>
    <dgm:pt modelId="{9935E5A5-94CC-4F40-A655-72F58ED745F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Lees</a:t>
          </a:r>
        </a:p>
      </dgm:t>
    </dgm:pt>
    <dgm:pt modelId="{07E57270-2369-4795-B11D-BCA84C973332}" type="parTrans" cxnId="{794CEE1B-B02B-4D63-A510-69E1DF40956C}">
      <dgm:prSet/>
      <dgm:spPr/>
      <dgm:t>
        <a:bodyPr/>
        <a:lstStyle/>
        <a:p>
          <a:endParaRPr lang="en-US"/>
        </a:p>
      </dgm:t>
    </dgm:pt>
    <dgm:pt modelId="{CDB75E84-2402-4F5B-8EDA-8AB8C3A55576}" type="sibTrans" cxnId="{794CEE1B-B02B-4D63-A510-69E1DF40956C}">
      <dgm:prSet/>
      <dgm:spPr/>
      <dgm:t>
        <a:bodyPr/>
        <a:lstStyle/>
        <a:p>
          <a:endParaRPr lang="en-US"/>
        </a:p>
      </dgm:t>
    </dgm:pt>
    <dgm:pt modelId="{47D80FCA-B34F-4400-A37F-2801A773FAE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Begrip</a:t>
          </a:r>
        </a:p>
      </dgm:t>
    </dgm:pt>
    <dgm:pt modelId="{CE7485EE-44BF-44EB-B810-6BA93416D771}" type="parTrans" cxnId="{E3A4E414-45B7-4E58-A35C-C4907F799F41}">
      <dgm:prSet/>
      <dgm:spPr/>
      <dgm:t>
        <a:bodyPr/>
        <a:lstStyle/>
        <a:p>
          <a:endParaRPr lang="en-US"/>
        </a:p>
      </dgm:t>
    </dgm:pt>
    <dgm:pt modelId="{00F53AFB-0899-4EA5-9534-7A1676913A6F}" type="sibTrans" cxnId="{E3A4E414-45B7-4E58-A35C-C4907F799F41}">
      <dgm:prSet/>
      <dgm:spPr/>
      <dgm:t>
        <a:bodyPr/>
        <a:lstStyle/>
        <a:p>
          <a:endParaRPr lang="en-US"/>
        </a:p>
      </dgm:t>
    </dgm:pt>
    <dgm:pt modelId="{5CB5308E-D924-4C29-A30E-422C23BFDA6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Konsentrasie</a:t>
          </a:r>
          <a:endParaRPr lang="en-US" b="1" dirty="0">
            <a:solidFill>
              <a:schemeClr val="tx1"/>
            </a:solidFill>
          </a:endParaRPr>
        </a:p>
      </dgm:t>
    </dgm:pt>
    <dgm:pt modelId="{65C2B23D-9DE8-48B8-BD09-AD090B30270F}" type="parTrans" cxnId="{3F3D6CA2-3FA9-469F-9391-C8D517499E8D}">
      <dgm:prSet/>
      <dgm:spPr/>
      <dgm:t>
        <a:bodyPr/>
        <a:lstStyle/>
        <a:p>
          <a:endParaRPr lang="en-US"/>
        </a:p>
      </dgm:t>
    </dgm:pt>
    <dgm:pt modelId="{A889A37C-FB73-4568-ACE5-2FFDBB794A20}" type="sibTrans" cxnId="{3F3D6CA2-3FA9-469F-9391-C8D517499E8D}">
      <dgm:prSet/>
      <dgm:spPr/>
      <dgm:t>
        <a:bodyPr/>
        <a:lstStyle/>
        <a:p>
          <a:endParaRPr lang="en-US"/>
        </a:p>
      </dgm:t>
    </dgm:pt>
    <dgm:pt modelId="{50701D11-6724-4405-A2FD-BEF3A2071368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ZA" sz="1400" b="1" dirty="0" err="1">
              <a:solidFill>
                <a:schemeClr val="tx1"/>
              </a:solidFill>
            </a:rPr>
            <a:t>Tydbestuur</a:t>
          </a:r>
          <a:endParaRPr lang="en-US" sz="1400" b="1" dirty="0">
            <a:solidFill>
              <a:schemeClr val="tx1"/>
            </a:solidFill>
          </a:endParaRPr>
        </a:p>
      </dgm:t>
    </dgm:pt>
    <dgm:pt modelId="{7B603904-2531-41F1-8F5B-3A54A7BDA083}" type="parTrans" cxnId="{4D61C14A-F47B-4E12-8C7C-9DCF75D4B007}">
      <dgm:prSet/>
      <dgm:spPr/>
      <dgm:t>
        <a:bodyPr/>
        <a:lstStyle/>
        <a:p>
          <a:endParaRPr lang="en-US"/>
        </a:p>
      </dgm:t>
    </dgm:pt>
    <dgm:pt modelId="{42B4FB61-FDA8-4F9B-B4F0-1730CECBE8FE}" type="sibTrans" cxnId="{4D61C14A-F47B-4E12-8C7C-9DCF75D4B007}">
      <dgm:prSet/>
      <dgm:spPr/>
      <dgm:t>
        <a:bodyPr/>
        <a:lstStyle/>
        <a:p>
          <a:endParaRPr lang="en-US"/>
        </a:p>
      </dgm:t>
    </dgm:pt>
    <dgm:pt modelId="{7DFBBCC6-9568-4EC2-A7A6-2554FCCD8DED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ZA" sz="1400" b="1" dirty="0" err="1">
              <a:solidFill>
                <a:schemeClr val="tx1"/>
              </a:solidFill>
            </a:rPr>
            <a:t>geheue</a:t>
          </a:r>
          <a:endParaRPr lang="en-US" sz="1400" b="1" dirty="0">
            <a:solidFill>
              <a:schemeClr val="tx1"/>
            </a:solidFill>
          </a:endParaRPr>
        </a:p>
      </dgm:t>
    </dgm:pt>
    <dgm:pt modelId="{FC5D4984-93BD-40B7-9603-D742555AC037}" type="parTrans" cxnId="{6BCCB620-E979-4986-8FBD-CA7447F060F2}">
      <dgm:prSet/>
      <dgm:spPr/>
      <dgm:t>
        <a:bodyPr/>
        <a:lstStyle/>
        <a:p>
          <a:endParaRPr lang="en-US"/>
        </a:p>
      </dgm:t>
    </dgm:pt>
    <dgm:pt modelId="{80AFF535-7790-4F7B-8EAE-4C676DF6D30D}" type="sibTrans" cxnId="{6BCCB620-E979-4986-8FBD-CA7447F060F2}">
      <dgm:prSet/>
      <dgm:spPr/>
      <dgm:t>
        <a:bodyPr/>
        <a:lstStyle/>
        <a:p>
          <a:endParaRPr lang="en-US"/>
        </a:p>
      </dgm:t>
    </dgm:pt>
    <dgm:pt modelId="{826076CA-038D-4FDB-8F9F-660CA87FC0A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dirty="0" err="1">
              <a:solidFill>
                <a:schemeClr val="tx1"/>
              </a:solidFill>
            </a:rPr>
            <a:t>organisering</a:t>
          </a:r>
          <a:endParaRPr lang="en-US" sz="1400" b="1" dirty="0">
            <a:solidFill>
              <a:schemeClr val="tx1"/>
            </a:solidFill>
          </a:endParaRPr>
        </a:p>
      </dgm:t>
    </dgm:pt>
    <dgm:pt modelId="{AFE9643C-4DE4-4ED2-80D1-048BA014A4D3}" type="parTrans" cxnId="{B47227BA-B3C4-46AF-9C47-E700415D1AC7}">
      <dgm:prSet/>
      <dgm:spPr/>
      <dgm:t>
        <a:bodyPr/>
        <a:lstStyle/>
        <a:p>
          <a:endParaRPr lang="en-US"/>
        </a:p>
      </dgm:t>
    </dgm:pt>
    <dgm:pt modelId="{6C91AF7B-2A7D-4C31-A93C-58B65BFF0033}" type="sibTrans" cxnId="{B47227BA-B3C4-46AF-9C47-E700415D1AC7}">
      <dgm:prSet/>
      <dgm:spPr/>
      <dgm:t>
        <a:bodyPr/>
        <a:lstStyle/>
        <a:p>
          <a:endParaRPr lang="en-US"/>
        </a:p>
      </dgm:t>
    </dgm:pt>
    <dgm:pt modelId="{34761E32-E9B6-4401-9E93-407A87EDFC57}" type="pres">
      <dgm:prSet presAssocID="{F4BDD1B8-858F-4FDA-807B-88F40F6EED35}" presName="cycle" presStyleCnt="0">
        <dgm:presLayoutVars>
          <dgm:dir/>
          <dgm:resizeHandles val="exact"/>
        </dgm:presLayoutVars>
      </dgm:prSet>
      <dgm:spPr/>
    </dgm:pt>
    <dgm:pt modelId="{9F64602B-169A-4D70-B0BE-8D9D46F94E1C}" type="pres">
      <dgm:prSet presAssocID="{25FD45A0-6E4E-4093-9963-141B378A1706}" presName="node" presStyleLbl="node1" presStyleIdx="0" presStyleCnt="7">
        <dgm:presLayoutVars>
          <dgm:bulletEnabled val="1"/>
        </dgm:presLayoutVars>
      </dgm:prSet>
      <dgm:spPr/>
    </dgm:pt>
    <dgm:pt modelId="{80A663AA-1C3F-472F-A742-830A02CACA10}" type="pres">
      <dgm:prSet presAssocID="{25FD45A0-6E4E-4093-9963-141B378A1706}" presName="spNode" presStyleCnt="0"/>
      <dgm:spPr/>
    </dgm:pt>
    <dgm:pt modelId="{28B74395-96ED-4147-A131-C7A731DAE5DE}" type="pres">
      <dgm:prSet presAssocID="{72CCE71E-B73F-4815-86AE-DE00A0FD4AAC}" presName="sibTrans" presStyleLbl="sibTrans1D1" presStyleIdx="0" presStyleCnt="7"/>
      <dgm:spPr/>
    </dgm:pt>
    <dgm:pt modelId="{BF1FF968-A119-499A-A501-483A1D5EFD43}" type="pres">
      <dgm:prSet presAssocID="{9935E5A5-94CC-4F40-A655-72F58ED745F0}" presName="node" presStyleLbl="node1" presStyleIdx="1" presStyleCnt="7">
        <dgm:presLayoutVars>
          <dgm:bulletEnabled val="1"/>
        </dgm:presLayoutVars>
      </dgm:prSet>
      <dgm:spPr/>
    </dgm:pt>
    <dgm:pt modelId="{9DEE88A9-B58E-4A33-8D35-C3D4D3160BCC}" type="pres">
      <dgm:prSet presAssocID="{9935E5A5-94CC-4F40-A655-72F58ED745F0}" presName="spNode" presStyleCnt="0"/>
      <dgm:spPr/>
    </dgm:pt>
    <dgm:pt modelId="{B1D5B306-4C29-4F5D-8E2C-9DB14996F585}" type="pres">
      <dgm:prSet presAssocID="{CDB75E84-2402-4F5B-8EDA-8AB8C3A55576}" presName="sibTrans" presStyleLbl="sibTrans1D1" presStyleIdx="1" presStyleCnt="7"/>
      <dgm:spPr/>
    </dgm:pt>
    <dgm:pt modelId="{85A93FBE-DEDF-45B6-B539-D7A061EDA7EF}" type="pres">
      <dgm:prSet presAssocID="{47D80FCA-B34F-4400-A37F-2801A773FAE6}" presName="node" presStyleLbl="node1" presStyleIdx="2" presStyleCnt="7">
        <dgm:presLayoutVars>
          <dgm:bulletEnabled val="1"/>
        </dgm:presLayoutVars>
      </dgm:prSet>
      <dgm:spPr/>
    </dgm:pt>
    <dgm:pt modelId="{5EBC5E2C-B4B6-41A7-AD41-6159B6016DB5}" type="pres">
      <dgm:prSet presAssocID="{47D80FCA-B34F-4400-A37F-2801A773FAE6}" presName="spNode" presStyleCnt="0"/>
      <dgm:spPr/>
    </dgm:pt>
    <dgm:pt modelId="{78CB57E2-A37B-4C7C-8809-505C78F28FBB}" type="pres">
      <dgm:prSet presAssocID="{00F53AFB-0899-4EA5-9534-7A1676913A6F}" presName="sibTrans" presStyleLbl="sibTrans1D1" presStyleIdx="2" presStyleCnt="7"/>
      <dgm:spPr/>
    </dgm:pt>
    <dgm:pt modelId="{4A4C63F9-E55D-4516-9EE3-DC084A75EB50}" type="pres">
      <dgm:prSet presAssocID="{5CB5308E-D924-4C29-A30E-422C23BFDA6F}" presName="node" presStyleLbl="node1" presStyleIdx="3" presStyleCnt="7">
        <dgm:presLayoutVars>
          <dgm:bulletEnabled val="1"/>
        </dgm:presLayoutVars>
      </dgm:prSet>
      <dgm:spPr/>
    </dgm:pt>
    <dgm:pt modelId="{49D9C63E-E075-4B0C-82B2-E98B8990A81E}" type="pres">
      <dgm:prSet presAssocID="{5CB5308E-D924-4C29-A30E-422C23BFDA6F}" presName="spNode" presStyleCnt="0"/>
      <dgm:spPr/>
    </dgm:pt>
    <dgm:pt modelId="{C89AEFE5-8403-4780-A320-8AD4AE851050}" type="pres">
      <dgm:prSet presAssocID="{A889A37C-FB73-4568-ACE5-2FFDBB794A20}" presName="sibTrans" presStyleLbl="sibTrans1D1" presStyleIdx="3" presStyleCnt="7"/>
      <dgm:spPr/>
    </dgm:pt>
    <dgm:pt modelId="{784A3D93-02F6-4F03-9E2B-0CC2EE869444}" type="pres">
      <dgm:prSet presAssocID="{7DFBBCC6-9568-4EC2-A7A6-2554FCCD8DED}" presName="node" presStyleLbl="node1" presStyleIdx="4" presStyleCnt="7">
        <dgm:presLayoutVars>
          <dgm:bulletEnabled val="1"/>
        </dgm:presLayoutVars>
      </dgm:prSet>
      <dgm:spPr/>
    </dgm:pt>
    <dgm:pt modelId="{F5172857-44CA-479E-B197-A16B713367FE}" type="pres">
      <dgm:prSet presAssocID="{7DFBBCC6-9568-4EC2-A7A6-2554FCCD8DED}" presName="spNode" presStyleCnt="0"/>
      <dgm:spPr/>
    </dgm:pt>
    <dgm:pt modelId="{1305C05F-8779-499A-AB96-2BA97C8767A5}" type="pres">
      <dgm:prSet presAssocID="{80AFF535-7790-4F7B-8EAE-4C676DF6D30D}" presName="sibTrans" presStyleLbl="sibTrans1D1" presStyleIdx="4" presStyleCnt="7"/>
      <dgm:spPr/>
    </dgm:pt>
    <dgm:pt modelId="{A5F42205-3348-42C7-88B4-44166B818D12}" type="pres">
      <dgm:prSet presAssocID="{826076CA-038D-4FDB-8F9F-660CA87FC0AD}" presName="node" presStyleLbl="node1" presStyleIdx="5" presStyleCnt="7">
        <dgm:presLayoutVars>
          <dgm:bulletEnabled val="1"/>
        </dgm:presLayoutVars>
      </dgm:prSet>
      <dgm:spPr/>
    </dgm:pt>
    <dgm:pt modelId="{1E14161A-3B94-4282-99C6-0552CE6017E1}" type="pres">
      <dgm:prSet presAssocID="{826076CA-038D-4FDB-8F9F-660CA87FC0AD}" presName="spNode" presStyleCnt="0"/>
      <dgm:spPr/>
    </dgm:pt>
    <dgm:pt modelId="{D8AC2A7D-CF9E-4790-A878-8B19176A61B2}" type="pres">
      <dgm:prSet presAssocID="{6C91AF7B-2A7D-4C31-A93C-58B65BFF0033}" presName="sibTrans" presStyleLbl="sibTrans1D1" presStyleIdx="5" presStyleCnt="7"/>
      <dgm:spPr/>
    </dgm:pt>
    <dgm:pt modelId="{5F912D19-7313-4675-AD05-C4BDD62F4008}" type="pres">
      <dgm:prSet presAssocID="{50701D11-6724-4405-A2FD-BEF3A2071368}" presName="node" presStyleLbl="node1" presStyleIdx="6" presStyleCnt="7">
        <dgm:presLayoutVars>
          <dgm:bulletEnabled val="1"/>
        </dgm:presLayoutVars>
      </dgm:prSet>
      <dgm:spPr/>
    </dgm:pt>
    <dgm:pt modelId="{88474E15-2C07-43D3-846B-E4025BBAD421}" type="pres">
      <dgm:prSet presAssocID="{50701D11-6724-4405-A2FD-BEF3A2071368}" presName="spNode" presStyleCnt="0"/>
      <dgm:spPr/>
    </dgm:pt>
    <dgm:pt modelId="{4EB3143F-2D73-4A28-9016-A2C80D591271}" type="pres">
      <dgm:prSet presAssocID="{42B4FB61-FDA8-4F9B-B4F0-1730CECBE8FE}" presName="sibTrans" presStyleLbl="sibTrans1D1" presStyleIdx="6" presStyleCnt="7"/>
      <dgm:spPr/>
    </dgm:pt>
  </dgm:ptLst>
  <dgm:cxnLst>
    <dgm:cxn modelId="{1967200E-F215-4976-A4E4-754014AB84FD}" type="presOf" srcId="{826076CA-038D-4FDB-8F9F-660CA87FC0AD}" destId="{A5F42205-3348-42C7-88B4-44166B818D12}" srcOrd="0" destOrd="0" presId="urn:microsoft.com/office/officeart/2005/8/layout/cycle6"/>
    <dgm:cxn modelId="{E3A4E414-45B7-4E58-A35C-C4907F799F41}" srcId="{F4BDD1B8-858F-4FDA-807B-88F40F6EED35}" destId="{47D80FCA-B34F-4400-A37F-2801A773FAE6}" srcOrd="2" destOrd="0" parTransId="{CE7485EE-44BF-44EB-B810-6BA93416D771}" sibTransId="{00F53AFB-0899-4EA5-9534-7A1676913A6F}"/>
    <dgm:cxn modelId="{794CEE1B-B02B-4D63-A510-69E1DF40956C}" srcId="{F4BDD1B8-858F-4FDA-807B-88F40F6EED35}" destId="{9935E5A5-94CC-4F40-A655-72F58ED745F0}" srcOrd="1" destOrd="0" parTransId="{07E57270-2369-4795-B11D-BCA84C973332}" sibTransId="{CDB75E84-2402-4F5B-8EDA-8AB8C3A55576}"/>
    <dgm:cxn modelId="{6BCCB620-E979-4986-8FBD-CA7447F060F2}" srcId="{F4BDD1B8-858F-4FDA-807B-88F40F6EED35}" destId="{7DFBBCC6-9568-4EC2-A7A6-2554FCCD8DED}" srcOrd="4" destOrd="0" parTransId="{FC5D4984-93BD-40B7-9603-D742555AC037}" sibTransId="{80AFF535-7790-4F7B-8EAE-4C676DF6D30D}"/>
    <dgm:cxn modelId="{ADB1BE22-BA5F-44B8-BF04-23BA54B98CD6}" type="presOf" srcId="{5CB5308E-D924-4C29-A30E-422C23BFDA6F}" destId="{4A4C63F9-E55D-4516-9EE3-DC084A75EB50}" srcOrd="0" destOrd="0" presId="urn:microsoft.com/office/officeart/2005/8/layout/cycle6"/>
    <dgm:cxn modelId="{4D61C14A-F47B-4E12-8C7C-9DCF75D4B007}" srcId="{F4BDD1B8-858F-4FDA-807B-88F40F6EED35}" destId="{50701D11-6724-4405-A2FD-BEF3A2071368}" srcOrd="6" destOrd="0" parTransId="{7B603904-2531-41F1-8F5B-3A54A7BDA083}" sibTransId="{42B4FB61-FDA8-4F9B-B4F0-1730CECBE8FE}"/>
    <dgm:cxn modelId="{B695B86F-12DB-488B-B2D6-676C81FDCC70}" srcId="{F4BDD1B8-858F-4FDA-807B-88F40F6EED35}" destId="{25FD45A0-6E4E-4093-9963-141B378A1706}" srcOrd="0" destOrd="0" parTransId="{46AA433E-1EB6-4C3E-96F2-97088E91C2B1}" sibTransId="{72CCE71E-B73F-4815-86AE-DE00A0FD4AAC}"/>
    <dgm:cxn modelId="{AE792D52-6A1B-46EB-9BF9-2171F1BAACD1}" type="presOf" srcId="{A889A37C-FB73-4568-ACE5-2FFDBB794A20}" destId="{C89AEFE5-8403-4780-A320-8AD4AE851050}" srcOrd="0" destOrd="0" presId="urn:microsoft.com/office/officeart/2005/8/layout/cycle6"/>
    <dgm:cxn modelId="{6BE86384-4007-4980-98E4-F7E6844A732C}" type="presOf" srcId="{CDB75E84-2402-4F5B-8EDA-8AB8C3A55576}" destId="{B1D5B306-4C29-4F5D-8E2C-9DB14996F585}" srcOrd="0" destOrd="0" presId="urn:microsoft.com/office/officeart/2005/8/layout/cycle6"/>
    <dgm:cxn modelId="{0F74468C-92AB-40DB-A800-E353E572445A}" type="presOf" srcId="{80AFF535-7790-4F7B-8EAE-4C676DF6D30D}" destId="{1305C05F-8779-499A-AB96-2BA97C8767A5}" srcOrd="0" destOrd="0" presId="urn:microsoft.com/office/officeart/2005/8/layout/cycle6"/>
    <dgm:cxn modelId="{EBCC8D9A-3923-4E45-8786-03E320435A38}" type="presOf" srcId="{72CCE71E-B73F-4815-86AE-DE00A0FD4AAC}" destId="{28B74395-96ED-4147-A131-C7A731DAE5DE}" srcOrd="0" destOrd="0" presId="urn:microsoft.com/office/officeart/2005/8/layout/cycle6"/>
    <dgm:cxn modelId="{3F3D6CA2-3FA9-469F-9391-C8D517499E8D}" srcId="{F4BDD1B8-858F-4FDA-807B-88F40F6EED35}" destId="{5CB5308E-D924-4C29-A30E-422C23BFDA6F}" srcOrd="3" destOrd="0" parTransId="{65C2B23D-9DE8-48B8-BD09-AD090B30270F}" sibTransId="{A889A37C-FB73-4568-ACE5-2FFDBB794A20}"/>
    <dgm:cxn modelId="{B5389BB9-8D55-4EFB-9A1F-D554FA508163}" type="presOf" srcId="{F4BDD1B8-858F-4FDA-807B-88F40F6EED35}" destId="{34761E32-E9B6-4401-9E93-407A87EDFC57}" srcOrd="0" destOrd="0" presId="urn:microsoft.com/office/officeart/2005/8/layout/cycle6"/>
    <dgm:cxn modelId="{B47227BA-B3C4-46AF-9C47-E700415D1AC7}" srcId="{F4BDD1B8-858F-4FDA-807B-88F40F6EED35}" destId="{826076CA-038D-4FDB-8F9F-660CA87FC0AD}" srcOrd="5" destOrd="0" parTransId="{AFE9643C-4DE4-4ED2-80D1-048BA014A4D3}" sibTransId="{6C91AF7B-2A7D-4C31-A93C-58B65BFF0033}"/>
    <dgm:cxn modelId="{40B5A5BC-C69D-49F3-A1C8-EFAA8FB0615C}" type="presOf" srcId="{42B4FB61-FDA8-4F9B-B4F0-1730CECBE8FE}" destId="{4EB3143F-2D73-4A28-9016-A2C80D591271}" srcOrd="0" destOrd="0" presId="urn:microsoft.com/office/officeart/2005/8/layout/cycle6"/>
    <dgm:cxn modelId="{80AEA3C1-C5AD-48C1-B0D4-FF8DC08BFF1B}" type="presOf" srcId="{47D80FCA-B34F-4400-A37F-2801A773FAE6}" destId="{85A93FBE-DEDF-45B6-B539-D7A061EDA7EF}" srcOrd="0" destOrd="0" presId="urn:microsoft.com/office/officeart/2005/8/layout/cycle6"/>
    <dgm:cxn modelId="{68380BC9-0297-4AF8-B6DF-FBD6A89DE630}" type="presOf" srcId="{6C91AF7B-2A7D-4C31-A93C-58B65BFF0033}" destId="{D8AC2A7D-CF9E-4790-A878-8B19176A61B2}" srcOrd="0" destOrd="0" presId="urn:microsoft.com/office/officeart/2005/8/layout/cycle6"/>
    <dgm:cxn modelId="{0987B7CC-B43E-4829-8243-28C7CB08F6F1}" type="presOf" srcId="{9935E5A5-94CC-4F40-A655-72F58ED745F0}" destId="{BF1FF968-A119-499A-A501-483A1D5EFD43}" srcOrd="0" destOrd="0" presId="urn:microsoft.com/office/officeart/2005/8/layout/cycle6"/>
    <dgm:cxn modelId="{97AA8DD9-AE33-42E3-ABEB-668ECD02D8FC}" type="presOf" srcId="{25FD45A0-6E4E-4093-9963-141B378A1706}" destId="{9F64602B-169A-4D70-B0BE-8D9D46F94E1C}" srcOrd="0" destOrd="0" presId="urn:microsoft.com/office/officeart/2005/8/layout/cycle6"/>
    <dgm:cxn modelId="{E57EB2E8-446E-4AAA-B161-55CEC17A1388}" type="presOf" srcId="{7DFBBCC6-9568-4EC2-A7A6-2554FCCD8DED}" destId="{784A3D93-02F6-4F03-9E2B-0CC2EE869444}" srcOrd="0" destOrd="0" presId="urn:microsoft.com/office/officeart/2005/8/layout/cycle6"/>
    <dgm:cxn modelId="{60B3ABF7-E397-4194-8D53-A9AF6F07FF19}" type="presOf" srcId="{50701D11-6724-4405-A2FD-BEF3A2071368}" destId="{5F912D19-7313-4675-AD05-C4BDD62F4008}" srcOrd="0" destOrd="0" presId="urn:microsoft.com/office/officeart/2005/8/layout/cycle6"/>
    <dgm:cxn modelId="{58B6CBFB-6C3D-4D56-A007-B9734F459BC8}" type="presOf" srcId="{00F53AFB-0899-4EA5-9534-7A1676913A6F}" destId="{78CB57E2-A37B-4C7C-8809-505C78F28FBB}" srcOrd="0" destOrd="0" presId="urn:microsoft.com/office/officeart/2005/8/layout/cycle6"/>
    <dgm:cxn modelId="{FD7AA244-7052-4AAC-8E7E-B0F2F99AFE54}" type="presParOf" srcId="{34761E32-E9B6-4401-9E93-407A87EDFC57}" destId="{9F64602B-169A-4D70-B0BE-8D9D46F94E1C}" srcOrd="0" destOrd="0" presId="urn:microsoft.com/office/officeart/2005/8/layout/cycle6"/>
    <dgm:cxn modelId="{E3268BEC-A18D-4F9D-AB10-D08ACEE34809}" type="presParOf" srcId="{34761E32-E9B6-4401-9E93-407A87EDFC57}" destId="{80A663AA-1C3F-472F-A742-830A02CACA10}" srcOrd="1" destOrd="0" presId="urn:microsoft.com/office/officeart/2005/8/layout/cycle6"/>
    <dgm:cxn modelId="{EDC07EF8-EF96-4750-B5C0-786C995FCAE7}" type="presParOf" srcId="{34761E32-E9B6-4401-9E93-407A87EDFC57}" destId="{28B74395-96ED-4147-A131-C7A731DAE5DE}" srcOrd="2" destOrd="0" presId="urn:microsoft.com/office/officeart/2005/8/layout/cycle6"/>
    <dgm:cxn modelId="{256A8189-6891-4ED8-8EB7-2A2304EB9EC8}" type="presParOf" srcId="{34761E32-E9B6-4401-9E93-407A87EDFC57}" destId="{BF1FF968-A119-499A-A501-483A1D5EFD43}" srcOrd="3" destOrd="0" presId="urn:microsoft.com/office/officeart/2005/8/layout/cycle6"/>
    <dgm:cxn modelId="{E1ECD99E-FEC1-4CF7-9167-0BEE3F0EF0FC}" type="presParOf" srcId="{34761E32-E9B6-4401-9E93-407A87EDFC57}" destId="{9DEE88A9-B58E-4A33-8D35-C3D4D3160BCC}" srcOrd="4" destOrd="0" presId="urn:microsoft.com/office/officeart/2005/8/layout/cycle6"/>
    <dgm:cxn modelId="{FCD7C4A7-898E-4367-98C9-09FFA9B2D7F4}" type="presParOf" srcId="{34761E32-E9B6-4401-9E93-407A87EDFC57}" destId="{B1D5B306-4C29-4F5D-8E2C-9DB14996F585}" srcOrd="5" destOrd="0" presId="urn:microsoft.com/office/officeart/2005/8/layout/cycle6"/>
    <dgm:cxn modelId="{2542FAF1-AF3F-4422-B835-E951779F26DA}" type="presParOf" srcId="{34761E32-E9B6-4401-9E93-407A87EDFC57}" destId="{85A93FBE-DEDF-45B6-B539-D7A061EDA7EF}" srcOrd="6" destOrd="0" presId="urn:microsoft.com/office/officeart/2005/8/layout/cycle6"/>
    <dgm:cxn modelId="{9A957935-51D4-4715-B112-E3503B7CF649}" type="presParOf" srcId="{34761E32-E9B6-4401-9E93-407A87EDFC57}" destId="{5EBC5E2C-B4B6-41A7-AD41-6159B6016DB5}" srcOrd="7" destOrd="0" presId="urn:microsoft.com/office/officeart/2005/8/layout/cycle6"/>
    <dgm:cxn modelId="{F639E772-AAA3-4439-94E6-90502F0751CB}" type="presParOf" srcId="{34761E32-E9B6-4401-9E93-407A87EDFC57}" destId="{78CB57E2-A37B-4C7C-8809-505C78F28FBB}" srcOrd="8" destOrd="0" presId="urn:microsoft.com/office/officeart/2005/8/layout/cycle6"/>
    <dgm:cxn modelId="{369F3B60-DA5F-4172-B97D-B6A696C1DCAA}" type="presParOf" srcId="{34761E32-E9B6-4401-9E93-407A87EDFC57}" destId="{4A4C63F9-E55D-4516-9EE3-DC084A75EB50}" srcOrd="9" destOrd="0" presId="urn:microsoft.com/office/officeart/2005/8/layout/cycle6"/>
    <dgm:cxn modelId="{E3DEE65C-BEA9-46F4-89DB-5D44AFDA4E3A}" type="presParOf" srcId="{34761E32-E9B6-4401-9E93-407A87EDFC57}" destId="{49D9C63E-E075-4B0C-82B2-E98B8990A81E}" srcOrd="10" destOrd="0" presId="urn:microsoft.com/office/officeart/2005/8/layout/cycle6"/>
    <dgm:cxn modelId="{09760B29-8ECA-460E-B12E-68C75616DF83}" type="presParOf" srcId="{34761E32-E9B6-4401-9E93-407A87EDFC57}" destId="{C89AEFE5-8403-4780-A320-8AD4AE851050}" srcOrd="11" destOrd="0" presId="urn:microsoft.com/office/officeart/2005/8/layout/cycle6"/>
    <dgm:cxn modelId="{A32C6757-0A72-483D-9891-42730638F4A1}" type="presParOf" srcId="{34761E32-E9B6-4401-9E93-407A87EDFC57}" destId="{784A3D93-02F6-4F03-9E2B-0CC2EE869444}" srcOrd="12" destOrd="0" presId="urn:microsoft.com/office/officeart/2005/8/layout/cycle6"/>
    <dgm:cxn modelId="{8752274B-45DB-44F8-B9EC-584145D6ECFC}" type="presParOf" srcId="{34761E32-E9B6-4401-9E93-407A87EDFC57}" destId="{F5172857-44CA-479E-B197-A16B713367FE}" srcOrd="13" destOrd="0" presId="urn:microsoft.com/office/officeart/2005/8/layout/cycle6"/>
    <dgm:cxn modelId="{B98E2CE6-3663-42C0-9133-7DA52B9A5771}" type="presParOf" srcId="{34761E32-E9B6-4401-9E93-407A87EDFC57}" destId="{1305C05F-8779-499A-AB96-2BA97C8767A5}" srcOrd="14" destOrd="0" presId="urn:microsoft.com/office/officeart/2005/8/layout/cycle6"/>
    <dgm:cxn modelId="{CECA5372-7668-4C70-9CCC-D9E549D8A77D}" type="presParOf" srcId="{34761E32-E9B6-4401-9E93-407A87EDFC57}" destId="{A5F42205-3348-42C7-88B4-44166B818D12}" srcOrd="15" destOrd="0" presId="urn:microsoft.com/office/officeart/2005/8/layout/cycle6"/>
    <dgm:cxn modelId="{48AEBD0B-41D6-4AE8-A4FA-FAEE58625781}" type="presParOf" srcId="{34761E32-E9B6-4401-9E93-407A87EDFC57}" destId="{1E14161A-3B94-4282-99C6-0552CE6017E1}" srcOrd="16" destOrd="0" presId="urn:microsoft.com/office/officeart/2005/8/layout/cycle6"/>
    <dgm:cxn modelId="{F68891C3-2DE1-46F1-93CD-D5D63B3A8EEE}" type="presParOf" srcId="{34761E32-E9B6-4401-9E93-407A87EDFC57}" destId="{D8AC2A7D-CF9E-4790-A878-8B19176A61B2}" srcOrd="17" destOrd="0" presId="urn:microsoft.com/office/officeart/2005/8/layout/cycle6"/>
    <dgm:cxn modelId="{EB8E818B-A689-4662-9D83-297BA0F296BF}" type="presParOf" srcId="{34761E32-E9B6-4401-9E93-407A87EDFC57}" destId="{5F912D19-7313-4675-AD05-C4BDD62F4008}" srcOrd="18" destOrd="0" presId="urn:microsoft.com/office/officeart/2005/8/layout/cycle6"/>
    <dgm:cxn modelId="{68D5FF00-061E-4C1F-8B4B-5D5523DF1133}" type="presParOf" srcId="{34761E32-E9B6-4401-9E93-407A87EDFC57}" destId="{88474E15-2C07-43D3-846B-E4025BBAD421}" srcOrd="19" destOrd="0" presId="urn:microsoft.com/office/officeart/2005/8/layout/cycle6"/>
    <dgm:cxn modelId="{DE0CF8B1-8008-4046-81CA-70DF01F085CD}" type="presParOf" srcId="{34761E32-E9B6-4401-9E93-407A87EDFC57}" destId="{4EB3143F-2D73-4A28-9016-A2C80D591271}" srcOrd="20" destOrd="0" presId="urn:microsoft.com/office/officeart/2005/8/layout/cycle6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B06DD5-CF7E-4532-8361-C374DB26961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7BC9DF-8E5D-460B-A69A-8E82E9DAC6F4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nl-NL" dirty="0">
              <a:solidFill>
                <a:schemeClr val="tx1"/>
              </a:solidFill>
            </a:rPr>
            <a:t>Lees is 'n sleutelfaktor om te studeer, want dit is die prosesse waar u kennis maak met al die inligting wat u moet ken.</a:t>
          </a:r>
          <a:endParaRPr lang="en-ZA" dirty="0">
            <a:solidFill>
              <a:schemeClr val="tx1"/>
            </a:solidFill>
          </a:endParaRPr>
        </a:p>
      </dgm:t>
    </dgm:pt>
    <dgm:pt modelId="{7AD3F628-056C-4C68-BA67-96E5AE781EA7}" type="parTrans" cxnId="{7804684D-DC33-4D4D-B428-BF7A3CDD4166}">
      <dgm:prSet/>
      <dgm:spPr/>
      <dgm:t>
        <a:bodyPr/>
        <a:lstStyle/>
        <a:p>
          <a:endParaRPr lang="en-US"/>
        </a:p>
      </dgm:t>
    </dgm:pt>
    <dgm:pt modelId="{00A3EC66-B73D-40EA-A941-6D6E2D5A6E97}" type="sibTrans" cxnId="{7804684D-DC33-4D4D-B428-BF7A3CDD4166}">
      <dgm:prSet/>
      <dgm:spPr/>
      <dgm:t>
        <a:bodyPr/>
        <a:lstStyle/>
        <a:p>
          <a:endParaRPr lang="en-US"/>
        </a:p>
      </dgm:t>
    </dgm:pt>
    <dgm:pt modelId="{6B87E877-B8A9-4040-8AD6-8E74BFC210A0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nl-NL" dirty="0">
              <a:solidFill>
                <a:schemeClr val="tx1"/>
              </a:solidFill>
            </a:rPr>
            <a:t>Die voordele van lees is eindeloos en daarom moet dit strategies gedoen word om die gevolge daarvan te sien.</a:t>
          </a:r>
          <a:endParaRPr lang="en-ZA" dirty="0"/>
        </a:p>
      </dgm:t>
    </dgm:pt>
    <dgm:pt modelId="{02AEF20A-2140-471E-8D96-D1AE89D94A9A}" type="parTrans" cxnId="{A40AD225-3C76-41B6-98FC-14479F82FA8F}">
      <dgm:prSet/>
      <dgm:spPr/>
      <dgm:t>
        <a:bodyPr/>
        <a:lstStyle/>
        <a:p>
          <a:endParaRPr lang="en-US"/>
        </a:p>
      </dgm:t>
    </dgm:pt>
    <dgm:pt modelId="{316A5DCE-C35E-4D44-B1FF-3697C51A47DD}" type="sibTrans" cxnId="{A40AD225-3C76-41B6-98FC-14479F82FA8F}">
      <dgm:prSet/>
      <dgm:spPr/>
      <dgm:t>
        <a:bodyPr/>
        <a:lstStyle/>
        <a:p>
          <a:endParaRPr lang="en-US"/>
        </a:p>
      </dgm:t>
    </dgm:pt>
    <dgm:pt modelId="{D4F2957B-5DB9-49A9-AD65-B85808CDC51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nl-NL" dirty="0">
              <a:solidFill>
                <a:schemeClr val="tx1"/>
              </a:solidFill>
            </a:rPr>
            <a:t>U moet die SQ3RW-tegniek gebruik tydens lees wat staan vir opname, vraag, lees, onthou, hersiening, skryf.</a:t>
          </a:r>
          <a:endParaRPr lang="en-ZA" dirty="0">
            <a:solidFill>
              <a:schemeClr val="tx1"/>
            </a:solidFill>
          </a:endParaRPr>
        </a:p>
      </dgm:t>
    </dgm:pt>
    <dgm:pt modelId="{FB117D2D-1FAD-47AA-9342-E73073F36768}" type="parTrans" cxnId="{45E2B773-7A5D-4AE4-B9BF-3957C990D80F}">
      <dgm:prSet/>
      <dgm:spPr/>
      <dgm:t>
        <a:bodyPr/>
        <a:lstStyle/>
        <a:p>
          <a:endParaRPr lang="en-US"/>
        </a:p>
      </dgm:t>
    </dgm:pt>
    <dgm:pt modelId="{40F5A590-B16F-46AF-B250-E7DBCEF9488E}" type="sibTrans" cxnId="{45E2B773-7A5D-4AE4-B9BF-3957C990D80F}">
      <dgm:prSet/>
      <dgm:spPr/>
      <dgm:t>
        <a:bodyPr/>
        <a:lstStyle/>
        <a:p>
          <a:endParaRPr lang="en-US"/>
        </a:p>
      </dgm:t>
    </dgm:pt>
    <dgm:pt modelId="{E81FCA7F-25DD-4E91-AF6C-30F811D9B847}" type="pres">
      <dgm:prSet presAssocID="{FDB06DD5-CF7E-4532-8361-C374DB269610}" presName="linearFlow" presStyleCnt="0">
        <dgm:presLayoutVars>
          <dgm:dir/>
          <dgm:resizeHandles val="exact"/>
        </dgm:presLayoutVars>
      </dgm:prSet>
      <dgm:spPr/>
    </dgm:pt>
    <dgm:pt modelId="{F1DC32BB-8D32-4B73-B760-1A84E86D6E79}" type="pres">
      <dgm:prSet presAssocID="{1B7BC9DF-8E5D-460B-A69A-8E82E9DAC6F4}" presName="composite" presStyleCnt="0"/>
      <dgm:spPr/>
    </dgm:pt>
    <dgm:pt modelId="{C90EE340-76A8-41AE-8E0D-2F7AC5A8A3DE}" type="pres">
      <dgm:prSet presAssocID="{1B7BC9DF-8E5D-460B-A69A-8E82E9DAC6F4}" presName="imgShp" presStyleLbl="fgImgPlace1" presStyleIdx="0" presStyleCnt="3" custScaleX="1330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8C18166-4D73-49A3-A6BB-8F9C9A7B3F34}" type="pres">
      <dgm:prSet presAssocID="{1B7BC9DF-8E5D-460B-A69A-8E82E9DAC6F4}" presName="txShp" presStyleLbl="node1" presStyleIdx="0" presStyleCnt="3" custScaleX="101480">
        <dgm:presLayoutVars>
          <dgm:bulletEnabled val="1"/>
        </dgm:presLayoutVars>
      </dgm:prSet>
      <dgm:spPr/>
    </dgm:pt>
    <dgm:pt modelId="{68D75323-6D58-4869-82DA-4E0813FF61AF}" type="pres">
      <dgm:prSet presAssocID="{00A3EC66-B73D-40EA-A941-6D6E2D5A6E97}" presName="spacing" presStyleCnt="0"/>
      <dgm:spPr/>
    </dgm:pt>
    <dgm:pt modelId="{BB28161A-97E4-43E9-8E2D-91F8796895DD}" type="pres">
      <dgm:prSet presAssocID="{6B87E877-B8A9-4040-8AD6-8E74BFC210A0}" presName="composite" presStyleCnt="0"/>
      <dgm:spPr/>
    </dgm:pt>
    <dgm:pt modelId="{108E8651-EF93-49F9-BDDA-2FA313680FA9}" type="pres">
      <dgm:prSet presAssocID="{6B87E877-B8A9-4040-8AD6-8E74BFC210A0}" presName="imgShp" presStyleLbl="fgImgPlace1" presStyleIdx="1" presStyleCnt="3" custScaleX="145798" custScaleY="120023" custLinFactNeighborX="-12468" custLinFactNeighborY="-46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9AB4C2-98AC-42B1-A8DB-F0CB0B295DAB}" type="pres">
      <dgm:prSet presAssocID="{6B87E877-B8A9-4040-8AD6-8E74BFC210A0}" presName="txShp" presStyleLbl="node1" presStyleIdx="1" presStyleCnt="3">
        <dgm:presLayoutVars>
          <dgm:bulletEnabled val="1"/>
        </dgm:presLayoutVars>
      </dgm:prSet>
      <dgm:spPr/>
    </dgm:pt>
    <dgm:pt modelId="{758D5A46-B173-4A0B-9ED4-5BDCAEB91592}" type="pres">
      <dgm:prSet presAssocID="{316A5DCE-C35E-4D44-B1FF-3697C51A47DD}" presName="spacing" presStyleCnt="0"/>
      <dgm:spPr/>
    </dgm:pt>
    <dgm:pt modelId="{97A3EE68-C6BE-401F-BF42-9BCB2B42581E}" type="pres">
      <dgm:prSet presAssocID="{D4F2957B-5DB9-49A9-AD65-B85808CDC512}" presName="composite" presStyleCnt="0"/>
      <dgm:spPr/>
    </dgm:pt>
    <dgm:pt modelId="{EC53DC5F-71EF-4C47-836E-DABAF0E4B1E2}" type="pres">
      <dgm:prSet presAssocID="{D4F2957B-5DB9-49A9-AD65-B85808CDC512}" presName="imgShp" presStyleLbl="fgImgPlace1" presStyleIdx="2" presStyleCnt="3" custScaleX="12241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C396C1E-39E8-4007-B58B-56563E86CCEB}" type="pres">
      <dgm:prSet presAssocID="{D4F2957B-5DB9-49A9-AD65-B85808CDC512}" presName="txShp" presStyleLbl="node1" presStyleIdx="2" presStyleCnt="3" custScaleX="106501">
        <dgm:presLayoutVars>
          <dgm:bulletEnabled val="1"/>
        </dgm:presLayoutVars>
      </dgm:prSet>
      <dgm:spPr/>
    </dgm:pt>
  </dgm:ptLst>
  <dgm:cxnLst>
    <dgm:cxn modelId="{A40AD225-3C76-41B6-98FC-14479F82FA8F}" srcId="{FDB06DD5-CF7E-4532-8361-C374DB269610}" destId="{6B87E877-B8A9-4040-8AD6-8E74BFC210A0}" srcOrd="1" destOrd="0" parTransId="{02AEF20A-2140-471E-8D96-D1AE89D94A9A}" sibTransId="{316A5DCE-C35E-4D44-B1FF-3697C51A47DD}"/>
    <dgm:cxn modelId="{2BFADA33-640B-4499-8897-400A0CA0B47F}" type="presOf" srcId="{D4F2957B-5DB9-49A9-AD65-B85808CDC512}" destId="{1C396C1E-39E8-4007-B58B-56563E86CCEB}" srcOrd="0" destOrd="0" presId="urn:microsoft.com/office/officeart/2005/8/layout/vList3"/>
    <dgm:cxn modelId="{7804684D-DC33-4D4D-B428-BF7A3CDD4166}" srcId="{FDB06DD5-CF7E-4532-8361-C374DB269610}" destId="{1B7BC9DF-8E5D-460B-A69A-8E82E9DAC6F4}" srcOrd="0" destOrd="0" parTransId="{7AD3F628-056C-4C68-BA67-96E5AE781EA7}" sibTransId="{00A3EC66-B73D-40EA-A941-6D6E2D5A6E97}"/>
    <dgm:cxn modelId="{BACE4F4E-0616-4C42-83E8-64DB5ED8D3FB}" type="presOf" srcId="{1B7BC9DF-8E5D-460B-A69A-8E82E9DAC6F4}" destId="{28C18166-4D73-49A3-A6BB-8F9C9A7B3F34}" srcOrd="0" destOrd="0" presId="urn:microsoft.com/office/officeart/2005/8/layout/vList3"/>
    <dgm:cxn modelId="{45E2B773-7A5D-4AE4-B9BF-3957C990D80F}" srcId="{FDB06DD5-CF7E-4532-8361-C374DB269610}" destId="{D4F2957B-5DB9-49A9-AD65-B85808CDC512}" srcOrd="2" destOrd="0" parTransId="{FB117D2D-1FAD-47AA-9342-E73073F36768}" sibTransId="{40F5A590-B16F-46AF-B250-E7DBCEF9488E}"/>
    <dgm:cxn modelId="{99C1D7B4-30AF-44AD-9B90-774401C04D4E}" type="presOf" srcId="{FDB06DD5-CF7E-4532-8361-C374DB269610}" destId="{E81FCA7F-25DD-4E91-AF6C-30F811D9B847}" srcOrd="0" destOrd="0" presId="urn:microsoft.com/office/officeart/2005/8/layout/vList3"/>
    <dgm:cxn modelId="{34CC6FFE-4E3C-4D39-8DD2-B617F9D28F64}" type="presOf" srcId="{6B87E877-B8A9-4040-8AD6-8E74BFC210A0}" destId="{CB9AB4C2-98AC-42B1-A8DB-F0CB0B295DAB}" srcOrd="0" destOrd="0" presId="urn:microsoft.com/office/officeart/2005/8/layout/vList3"/>
    <dgm:cxn modelId="{3A0A9A03-988B-459E-8B40-4E5DFCAD02D8}" type="presParOf" srcId="{E81FCA7F-25DD-4E91-AF6C-30F811D9B847}" destId="{F1DC32BB-8D32-4B73-B760-1A84E86D6E79}" srcOrd="0" destOrd="0" presId="urn:microsoft.com/office/officeart/2005/8/layout/vList3"/>
    <dgm:cxn modelId="{84C68A23-7987-458E-8F36-1057FC206244}" type="presParOf" srcId="{F1DC32BB-8D32-4B73-B760-1A84E86D6E79}" destId="{C90EE340-76A8-41AE-8E0D-2F7AC5A8A3DE}" srcOrd="0" destOrd="0" presId="urn:microsoft.com/office/officeart/2005/8/layout/vList3"/>
    <dgm:cxn modelId="{C367482C-197E-4301-8456-3638A7549761}" type="presParOf" srcId="{F1DC32BB-8D32-4B73-B760-1A84E86D6E79}" destId="{28C18166-4D73-49A3-A6BB-8F9C9A7B3F34}" srcOrd="1" destOrd="0" presId="urn:microsoft.com/office/officeart/2005/8/layout/vList3"/>
    <dgm:cxn modelId="{5127BAE1-B18A-4450-A36C-AD725BF91E62}" type="presParOf" srcId="{E81FCA7F-25DD-4E91-AF6C-30F811D9B847}" destId="{68D75323-6D58-4869-82DA-4E0813FF61AF}" srcOrd="1" destOrd="0" presId="urn:microsoft.com/office/officeart/2005/8/layout/vList3"/>
    <dgm:cxn modelId="{94847D80-B269-4C3D-8DFB-034E6A5FB1B1}" type="presParOf" srcId="{E81FCA7F-25DD-4E91-AF6C-30F811D9B847}" destId="{BB28161A-97E4-43E9-8E2D-91F8796895DD}" srcOrd="2" destOrd="0" presId="urn:microsoft.com/office/officeart/2005/8/layout/vList3"/>
    <dgm:cxn modelId="{95DE19C6-EA4D-49B8-8A2B-A688E722AB5C}" type="presParOf" srcId="{BB28161A-97E4-43E9-8E2D-91F8796895DD}" destId="{108E8651-EF93-49F9-BDDA-2FA313680FA9}" srcOrd="0" destOrd="0" presId="urn:microsoft.com/office/officeart/2005/8/layout/vList3"/>
    <dgm:cxn modelId="{94357998-5619-4296-84FF-8AB11E75B082}" type="presParOf" srcId="{BB28161A-97E4-43E9-8E2D-91F8796895DD}" destId="{CB9AB4C2-98AC-42B1-A8DB-F0CB0B295DAB}" srcOrd="1" destOrd="0" presId="urn:microsoft.com/office/officeart/2005/8/layout/vList3"/>
    <dgm:cxn modelId="{777584F7-DC4D-43F3-A73C-9F7B6207054C}" type="presParOf" srcId="{E81FCA7F-25DD-4E91-AF6C-30F811D9B847}" destId="{758D5A46-B173-4A0B-9ED4-5BDCAEB91592}" srcOrd="3" destOrd="0" presId="urn:microsoft.com/office/officeart/2005/8/layout/vList3"/>
    <dgm:cxn modelId="{4BCFA3DE-B45C-4FF6-BB88-F927D15654FA}" type="presParOf" srcId="{E81FCA7F-25DD-4E91-AF6C-30F811D9B847}" destId="{97A3EE68-C6BE-401F-BF42-9BCB2B42581E}" srcOrd="4" destOrd="0" presId="urn:microsoft.com/office/officeart/2005/8/layout/vList3"/>
    <dgm:cxn modelId="{972F6C28-3887-42D0-ADCE-D8E49D702A8D}" type="presParOf" srcId="{97A3EE68-C6BE-401F-BF42-9BCB2B42581E}" destId="{EC53DC5F-71EF-4C47-836E-DABAF0E4B1E2}" srcOrd="0" destOrd="0" presId="urn:microsoft.com/office/officeart/2005/8/layout/vList3"/>
    <dgm:cxn modelId="{C78346F7-FE06-4D6D-BADB-03C2630631ED}" type="presParOf" srcId="{97A3EE68-C6BE-401F-BF42-9BCB2B42581E}" destId="{1C396C1E-39E8-4007-B58B-56563E86CCEB}" srcOrd="1" destOrd="0" presId="urn:microsoft.com/office/officeart/2005/8/layout/vList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A81EC2-5E0D-4D39-B6DE-E9687376BC5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36776F-C1CE-448F-85D4-36CCAA24AA10}">
      <dgm:prSet phldrT="[Text]" custT="1"/>
      <dgm:spPr>
        <a:solidFill>
          <a:srgbClr val="FFFF00"/>
        </a:solidFill>
      </dgm:spPr>
      <dgm:t>
        <a:bodyPr/>
        <a:lstStyle/>
        <a:p>
          <a:r>
            <a:rPr lang="en-ZA" sz="1600" dirty="0">
              <a:solidFill>
                <a:schemeClr val="tx1"/>
              </a:solidFill>
            </a:rPr>
            <a:t>Neem van </a:t>
          </a:r>
          <a:r>
            <a:rPr lang="en-ZA" sz="1600" dirty="0" err="1">
              <a:solidFill>
                <a:schemeClr val="tx1"/>
              </a:solidFill>
            </a:rPr>
            <a:t>notas</a:t>
          </a:r>
          <a:endParaRPr lang="en-US" sz="1600" dirty="0"/>
        </a:p>
      </dgm:t>
    </dgm:pt>
    <dgm:pt modelId="{7468BF8A-0A58-4CD4-A8AF-A619667C3C81}" type="parTrans" cxnId="{272A1D2D-1A9D-469B-B271-F6C4F30F8F72}">
      <dgm:prSet/>
      <dgm:spPr/>
      <dgm:t>
        <a:bodyPr/>
        <a:lstStyle/>
        <a:p>
          <a:endParaRPr lang="en-US"/>
        </a:p>
      </dgm:t>
    </dgm:pt>
    <dgm:pt modelId="{2D973E33-A119-49C8-B569-4183FA473132}" type="sibTrans" cxnId="{272A1D2D-1A9D-469B-B271-F6C4F30F8F72}">
      <dgm:prSet/>
      <dgm:spPr/>
      <dgm:t>
        <a:bodyPr/>
        <a:lstStyle/>
        <a:p>
          <a:endParaRPr lang="en-US"/>
        </a:p>
      </dgm:t>
    </dgm:pt>
    <dgm:pt modelId="{94BD86D8-7758-46BE-82F9-54F26FC7DCE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Breinkaarte</a:t>
          </a:r>
          <a:endParaRPr lang="en-US" sz="1600" dirty="0">
            <a:solidFill>
              <a:schemeClr val="tx1"/>
            </a:solidFill>
          </a:endParaRPr>
        </a:p>
      </dgm:t>
    </dgm:pt>
    <dgm:pt modelId="{AC1F26B3-92FF-449A-808C-D55EFB369AB1}" type="parTrans" cxnId="{632936AC-B8B3-47DD-B25E-05DBCF8F6C77}">
      <dgm:prSet/>
      <dgm:spPr/>
      <dgm:t>
        <a:bodyPr/>
        <a:lstStyle/>
        <a:p>
          <a:endParaRPr lang="en-US"/>
        </a:p>
      </dgm:t>
    </dgm:pt>
    <dgm:pt modelId="{DED7C10A-E3E7-47E6-9299-A710C1896B9A}" type="sibTrans" cxnId="{632936AC-B8B3-47DD-B25E-05DBCF8F6C77}">
      <dgm:prSet/>
      <dgm:spPr/>
      <dgm:t>
        <a:bodyPr/>
        <a:lstStyle/>
        <a:p>
          <a:endParaRPr lang="en-US"/>
        </a:p>
      </dgm:t>
    </dgm:pt>
    <dgm:pt modelId="{C213AA1A-2DB7-44FB-9E12-2E02518FE1EA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ZA" sz="1600" dirty="0" err="1">
              <a:solidFill>
                <a:schemeClr val="tx1"/>
              </a:solidFill>
            </a:rPr>
            <a:t>Kies</a:t>
          </a:r>
          <a:r>
            <a:rPr lang="en-ZA" sz="1600" dirty="0">
              <a:solidFill>
                <a:schemeClr val="tx1"/>
              </a:solidFill>
            </a:rPr>
            <a:t> </a:t>
          </a:r>
          <a:r>
            <a:rPr lang="en-ZA" sz="1600" dirty="0" err="1">
              <a:solidFill>
                <a:schemeClr val="tx1"/>
              </a:solidFill>
            </a:rPr>
            <a:t>konsepte</a:t>
          </a:r>
          <a:endParaRPr lang="en-US" sz="1600" dirty="0"/>
        </a:p>
      </dgm:t>
    </dgm:pt>
    <dgm:pt modelId="{8C686071-D41C-4E76-8556-8D4FB50EDC86}" type="parTrans" cxnId="{231B2025-0CF3-45A4-A6C3-EC175ADC4D13}">
      <dgm:prSet/>
      <dgm:spPr/>
      <dgm:t>
        <a:bodyPr/>
        <a:lstStyle/>
        <a:p>
          <a:endParaRPr lang="en-US"/>
        </a:p>
      </dgm:t>
    </dgm:pt>
    <dgm:pt modelId="{D1006584-3AA5-431F-B09A-1D748A2502F7}" type="sibTrans" cxnId="{231B2025-0CF3-45A4-A6C3-EC175ADC4D13}">
      <dgm:prSet/>
      <dgm:spPr/>
      <dgm:t>
        <a:bodyPr/>
        <a:lstStyle/>
        <a:p>
          <a:endParaRPr lang="en-US"/>
        </a:p>
      </dgm:t>
    </dgm:pt>
    <dgm:pt modelId="{D6F76CCA-F02D-4895-A12A-F34A7F2348B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ZA" sz="1600" b="1" dirty="0" err="1">
              <a:solidFill>
                <a:schemeClr val="tx1"/>
              </a:solidFill>
            </a:rPr>
            <a:t>Opdrag</a:t>
          </a:r>
          <a:r>
            <a:rPr lang="en-ZA" sz="1600" b="1" dirty="0">
              <a:solidFill>
                <a:schemeClr val="tx1"/>
              </a:solidFill>
            </a:rPr>
            <a:t> </a:t>
          </a:r>
          <a:r>
            <a:rPr lang="en-ZA" sz="1600" b="1" dirty="0" err="1">
              <a:solidFill>
                <a:schemeClr val="tx1"/>
              </a:solidFill>
            </a:rPr>
            <a:t>en</a:t>
          </a:r>
          <a:r>
            <a:rPr lang="en-ZA" sz="1600" b="1" dirty="0">
              <a:solidFill>
                <a:schemeClr val="tx1"/>
              </a:solidFill>
            </a:rPr>
            <a:t> </a:t>
          </a:r>
          <a:r>
            <a:rPr lang="en-ZA" sz="1600" b="1" dirty="0" err="1">
              <a:solidFill>
                <a:schemeClr val="tx1"/>
              </a:solidFill>
            </a:rPr>
            <a:t>opstelle</a:t>
          </a:r>
          <a:endParaRPr lang="en-US" sz="1600" b="1" dirty="0">
            <a:solidFill>
              <a:schemeClr val="tx1"/>
            </a:solidFill>
          </a:endParaRPr>
        </a:p>
      </dgm:t>
    </dgm:pt>
    <dgm:pt modelId="{B9B472C5-2A39-405A-B1EE-D1069A38F8C0}" type="parTrans" cxnId="{522AE1CA-FC5F-4332-B11A-D23848C7F727}">
      <dgm:prSet/>
      <dgm:spPr/>
      <dgm:t>
        <a:bodyPr/>
        <a:lstStyle/>
        <a:p>
          <a:endParaRPr lang="en-US"/>
        </a:p>
      </dgm:t>
    </dgm:pt>
    <dgm:pt modelId="{0468CC48-91F1-40E9-B006-C05F33177BFC}" type="sibTrans" cxnId="{522AE1CA-FC5F-4332-B11A-D23848C7F727}">
      <dgm:prSet/>
      <dgm:spPr/>
      <dgm:t>
        <a:bodyPr/>
        <a:lstStyle/>
        <a:p>
          <a:endParaRPr lang="en-US"/>
        </a:p>
      </dgm:t>
    </dgm:pt>
    <dgm:pt modelId="{6153FB80-96DA-4AC6-807E-261E39A4D1EF}">
      <dgm:prSet phldrT="[Text]" custT="1"/>
      <dgm:spPr>
        <a:solidFill>
          <a:srgbClr val="00FF00"/>
        </a:solidFill>
      </dgm:spPr>
      <dgm:t>
        <a:bodyPr/>
        <a:lstStyle/>
        <a:p>
          <a:r>
            <a:rPr lang="en-ZA" sz="1600" b="1" dirty="0" err="1">
              <a:solidFill>
                <a:schemeClr val="tx1"/>
              </a:solidFill>
            </a:rPr>
            <a:t>Vergelykings</a:t>
          </a:r>
          <a:endParaRPr lang="en-US" sz="1600" b="1" dirty="0">
            <a:solidFill>
              <a:schemeClr val="tx1"/>
            </a:solidFill>
          </a:endParaRPr>
        </a:p>
      </dgm:t>
    </dgm:pt>
    <dgm:pt modelId="{CD4599E0-A247-4DB7-B8F0-0C4F2A4604E0}" type="parTrans" cxnId="{2D87B46C-B7F2-43B7-A4BA-43C837C1F955}">
      <dgm:prSet/>
      <dgm:spPr/>
      <dgm:t>
        <a:bodyPr/>
        <a:lstStyle/>
        <a:p>
          <a:endParaRPr lang="en-US"/>
        </a:p>
      </dgm:t>
    </dgm:pt>
    <dgm:pt modelId="{D29E45BB-3466-4AC6-8AC2-E99B7D2C30D3}" type="sibTrans" cxnId="{2D87B46C-B7F2-43B7-A4BA-43C837C1F955}">
      <dgm:prSet/>
      <dgm:spPr/>
      <dgm:t>
        <a:bodyPr/>
        <a:lstStyle/>
        <a:p>
          <a:endParaRPr lang="en-US"/>
        </a:p>
      </dgm:t>
    </dgm:pt>
    <dgm:pt modelId="{43CA2E97-037D-4802-B680-B751981C2C4D}" type="pres">
      <dgm:prSet presAssocID="{D2A81EC2-5E0D-4D39-B6DE-E9687376BC5C}" presName="cycle" presStyleCnt="0">
        <dgm:presLayoutVars>
          <dgm:dir/>
          <dgm:resizeHandles val="exact"/>
        </dgm:presLayoutVars>
      </dgm:prSet>
      <dgm:spPr/>
    </dgm:pt>
    <dgm:pt modelId="{2C04D5B4-B84A-4635-AF68-B77901580851}" type="pres">
      <dgm:prSet presAssocID="{2F36776F-C1CE-448F-85D4-36CCAA24AA10}" presName="node" presStyleLbl="node1" presStyleIdx="0" presStyleCnt="5">
        <dgm:presLayoutVars>
          <dgm:bulletEnabled val="1"/>
        </dgm:presLayoutVars>
      </dgm:prSet>
      <dgm:spPr/>
    </dgm:pt>
    <dgm:pt modelId="{A8300CB0-4C80-416B-8D69-C21E2E348DAA}" type="pres">
      <dgm:prSet presAssocID="{2D973E33-A119-49C8-B569-4183FA473132}" presName="sibTrans" presStyleLbl="sibTrans2D1" presStyleIdx="0" presStyleCnt="5"/>
      <dgm:spPr/>
    </dgm:pt>
    <dgm:pt modelId="{A471B66E-CAF4-46C7-AE48-A24E6E6F4311}" type="pres">
      <dgm:prSet presAssocID="{2D973E33-A119-49C8-B569-4183FA473132}" presName="connectorText" presStyleLbl="sibTrans2D1" presStyleIdx="0" presStyleCnt="5"/>
      <dgm:spPr/>
    </dgm:pt>
    <dgm:pt modelId="{5D0F7DCE-C078-4E18-870A-36AC1E50A9F0}" type="pres">
      <dgm:prSet presAssocID="{94BD86D8-7758-46BE-82F9-54F26FC7DCEC}" presName="node" presStyleLbl="node1" presStyleIdx="1" presStyleCnt="5">
        <dgm:presLayoutVars>
          <dgm:bulletEnabled val="1"/>
        </dgm:presLayoutVars>
      </dgm:prSet>
      <dgm:spPr/>
    </dgm:pt>
    <dgm:pt modelId="{986995A4-9035-4313-B3C6-A56AFA3EAB2E}" type="pres">
      <dgm:prSet presAssocID="{DED7C10A-E3E7-47E6-9299-A710C1896B9A}" presName="sibTrans" presStyleLbl="sibTrans2D1" presStyleIdx="1" presStyleCnt="5"/>
      <dgm:spPr/>
    </dgm:pt>
    <dgm:pt modelId="{29033197-2B5B-4556-AE61-773895E8BB1B}" type="pres">
      <dgm:prSet presAssocID="{DED7C10A-E3E7-47E6-9299-A710C1896B9A}" presName="connectorText" presStyleLbl="sibTrans2D1" presStyleIdx="1" presStyleCnt="5"/>
      <dgm:spPr/>
    </dgm:pt>
    <dgm:pt modelId="{B9CDE272-CB94-4F94-A436-4EDC3ADFDAD4}" type="pres">
      <dgm:prSet presAssocID="{C213AA1A-2DB7-44FB-9E12-2E02518FE1EA}" presName="node" presStyleLbl="node1" presStyleIdx="2" presStyleCnt="5">
        <dgm:presLayoutVars>
          <dgm:bulletEnabled val="1"/>
        </dgm:presLayoutVars>
      </dgm:prSet>
      <dgm:spPr/>
    </dgm:pt>
    <dgm:pt modelId="{CFB0CCFE-4B64-4BBD-AC6E-FBB734F6FC5A}" type="pres">
      <dgm:prSet presAssocID="{D1006584-3AA5-431F-B09A-1D748A2502F7}" presName="sibTrans" presStyleLbl="sibTrans2D1" presStyleIdx="2" presStyleCnt="5"/>
      <dgm:spPr/>
    </dgm:pt>
    <dgm:pt modelId="{B248E432-A40B-4564-9909-31694EE70655}" type="pres">
      <dgm:prSet presAssocID="{D1006584-3AA5-431F-B09A-1D748A2502F7}" presName="connectorText" presStyleLbl="sibTrans2D1" presStyleIdx="2" presStyleCnt="5"/>
      <dgm:spPr/>
    </dgm:pt>
    <dgm:pt modelId="{21AD8AB8-87F0-4708-ADAD-B68D322044B8}" type="pres">
      <dgm:prSet presAssocID="{D6F76CCA-F02D-4895-A12A-F34A7F2348BB}" presName="node" presStyleLbl="node1" presStyleIdx="3" presStyleCnt="5" custScaleX="106783" custScaleY="105176" custRadScaleRad="92566" custRadScaleInc="-419">
        <dgm:presLayoutVars>
          <dgm:bulletEnabled val="1"/>
        </dgm:presLayoutVars>
      </dgm:prSet>
      <dgm:spPr/>
    </dgm:pt>
    <dgm:pt modelId="{EF56F9BD-7379-4D3B-A965-B8CFA9894E06}" type="pres">
      <dgm:prSet presAssocID="{0468CC48-91F1-40E9-B006-C05F33177BFC}" presName="sibTrans" presStyleLbl="sibTrans2D1" presStyleIdx="3" presStyleCnt="5"/>
      <dgm:spPr/>
    </dgm:pt>
    <dgm:pt modelId="{59C52131-5BA6-4115-AABE-C86E42A95D14}" type="pres">
      <dgm:prSet presAssocID="{0468CC48-91F1-40E9-B006-C05F33177BFC}" presName="connectorText" presStyleLbl="sibTrans2D1" presStyleIdx="3" presStyleCnt="5"/>
      <dgm:spPr/>
    </dgm:pt>
    <dgm:pt modelId="{477111A7-9646-444E-9A04-9CA3EF40EEA0}" type="pres">
      <dgm:prSet presAssocID="{6153FB80-96DA-4AC6-807E-261E39A4D1EF}" presName="node" presStyleLbl="node1" presStyleIdx="4" presStyleCnt="5" custScaleX="105842" custScaleY="107887" custRadScaleRad="101863" custRadScaleInc="-945">
        <dgm:presLayoutVars>
          <dgm:bulletEnabled val="1"/>
        </dgm:presLayoutVars>
      </dgm:prSet>
      <dgm:spPr/>
    </dgm:pt>
    <dgm:pt modelId="{E6282233-5BF7-4DF7-8BB4-A798F4C33FDD}" type="pres">
      <dgm:prSet presAssocID="{D29E45BB-3466-4AC6-8AC2-E99B7D2C30D3}" presName="sibTrans" presStyleLbl="sibTrans2D1" presStyleIdx="4" presStyleCnt="5"/>
      <dgm:spPr/>
    </dgm:pt>
    <dgm:pt modelId="{9B7EB1DA-F9B2-4818-BA45-B409F20916A1}" type="pres">
      <dgm:prSet presAssocID="{D29E45BB-3466-4AC6-8AC2-E99B7D2C30D3}" presName="connectorText" presStyleLbl="sibTrans2D1" presStyleIdx="4" presStyleCnt="5"/>
      <dgm:spPr/>
    </dgm:pt>
  </dgm:ptLst>
  <dgm:cxnLst>
    <dgm:cxn modelId="{AD1ECB02-D730-4A0A-8510-F19F000C0E41}" type="presOf" srcId="{D1006584-3AA5-431F-B09A-1D748A2502F7}" destId="{B248E432-A40B-4564-9909-31694EE70655}" srcOrd="1" destOrd="0" presId="urn:microsoft.com/office/officeart/2005/8/layout/cycle2"/>
    <dgm:cxn modelId="{231B2025-0CF3-45A4-A6C3-EC175ADC4D13}" srcId="{D2A81EC2-5E0D-4D39-B6DE-E9687376BC5C}" destId="{C213AA1A-2DB7-44FB-9E12-2E02518FE1EA}" srcOrd="2" destOrd="0" parTransId="{8C686071-D41C-4E76-8556-8D4FB50EDC86}" sibTransId="{D1006584-3AA5-431F-B09A-1D748A2502F7}"/>
    <dgm:cxn modelId="{272A1D2D-1A9D-469B-B271-F6C4F30F8F72}" srcId="{D2A81EC2-5E0D-4D39-B6DE-E9687376BC5C}" destId="{2F36776F-C1CE-448F-85D4-36CCAA24AA10}" srcOrd="0" destOrd="0" parTransId="{7468BF8A-0A58-4CD4-A8AF-A619667C3C81}" sibTransId="{2D973E33-A119-49C8-B569-4183FA473132}"/>
    <dgm:cxn modelId="{E732BA63-6040-4644-9FA5-9B7229A1D493}" type="presOf" srcId="{DED7C10A-E3E7-47E6-9299-A710C1896B9A}" destId="{986995A4-9035-4313-B3C6-A56AFA3EAB2E}" srcOrd="0" destOrd="0" presId="urn:microsoft.com/office/officeart/2005/8/layout/cycle2"/>
    <dgm:cxn modelId="{2D87B46C-B7F2-43B7-A4BA-43C837C1F955}" srcId="{D2A81EC2-5E0D-4D39-B6DE-E9687376BC5C}" destId="{6153FB80-96DA-4AC6-807E-261E39A4D1EF}" srcOrd="4" destOrd="0" parTransId="{CD4599E0-A247-4DB7-B8F0-0C4F2A4604E0}" sibTransId="{D29E45BB-3466-4AC6-8AC2-E99B7D2C30D3}"/>
    <dgm:cxn modelId="{3A62BA75-09DC-463E-8F76-D52C78F29A13}" type="presOf" srcId="{C213AA1A-2DB7-44FB-9E12-2E02518FE1EA}" destId="{B9CDE272-CB94-4F94-A436-4EDC3ADFDAD4}" srcOrd="0" destOrd="0" presId="urn:microsoft.com/office/officeart/2005/8/layout/cycle2"/>
    <dgm:cxn modelId="{08B0897B-9CB3-4928-BDF8-21D1E00325B6}" type="presOf" srcId="{2D973E33-A119-49C8-B569-4183FA473132}" destId="{A8300CB0-4C80-416B-8D69-C21E2E348DAA}" srcOrd="0" destOrd="0" presId="urn:microsoft.com/office/officeart/2005/8/layout/cycle2"/>
    <dgm:cxn modelId="{7361998A-9830-4F3A-93A4-709E294BBD22}" type="presOf" srcId="{D1006584-3AA5-431F-B09A-1D748A2502F7}" destId="{CFB0CCFE-4B64-4BBD-AC6E-FBB734F6FC5A}" srcOrd="0" destOrd="0" presId="urn:microsoft.com/office/officeart/2005/8/layout/cycle2"/>
    <dgm:cxn modelId="{EF99BF94-ED74-4808-8164-6205375A7CC3}" type="presOf" srcId="{DED7C10A-E3E7-47E6-9299-A710C1896B9A}" destId="{29033197-2B5B-4556-AE61-773895E8BB1B}" srcOrd="1" destOrd="0" presId="urn:microsoft.com/office/officeart/2005/8/layout/cycle2"/>
    <dgm:cxn modelId="{E84B499B-D262-4E87-BCF0-AE1631279D84}" type="presOf" srcId="{94BD86D8-7758-46BE-82F9-54F26FC7DCEC}" destId="{5D0F7DCE-C078-4E18-870A-36AC1E50A9F0}" srcOrd="0" destOrd="0" presId="urn:microsoft.com/office/officeart/2005/8/layout/cycle2"/>
    <dgm:cxn modelId="{09DF939B-12A2-4273-B3AB-079DE4BA7811}" type="presOf" srcId="{2F36776F-C1CE-448F-85D4-36CCAA24AA10}" destId="{2C04D5B4-B84A-4635-AF68-B77901580851}" srcOrd="0" destOrd="0" presId="urn:microsoft.com/office/officeart/2005/8/layout/cycle2"/>
    <dgm:cxn modelId="{ABAE98A0-27F9-4A2D-86F7-6DC6CF22CC58}" type="presOf" srcId="{D2A81EC2-5E0D-4D39-B6DE-E9687376BC5C}" destId="{43CA2E97-037D-4802-B680-B751981C2C4D}" srcOrd="0" destOrd="0" presId="urn:microsoft.com/office/officeart/2005/8/layout/cycle2"/>
    <dgm:cxn modelId="{ADA997A3-E72A-4107-BD76-324327841CDE}" type="presOf" srcId="{0468CC48-91F1-40E9-B006-C05F33177BFC}" destId="{EF56F9BD-7379-4D3B-A965-B8CFA9894E06}" srcOrd="0" destOrd="0" presId="urn:microsoft.com/office/officeart/2005/8/layout/cycle2"/>
    <dgm:cxn modelId="{632936AC-B8B3-47DD-B25E-05DBCF8F6C77}" srcId="{D2A81EC2-5E0D-4D39-B6DE-E9687376BC5C}" destId="{94BD86D8-7758-46BE-82F9-54F26FC7DCEC}" srcOrd="1" destOrd="0" parTransId="{AC1F26B3-92FF-449A-808C-D55EFB369AB1}" sibTransId="{DED7C10A-E3E7-47E6-9299-A710C1896B9A}"/>
    <dgm:cxn modelId="{09E857C0-7A8F-4084-BB73-1D590CA3A673}" type="presOf" srcId="{0468CC48-91F1-40E9-B006-C05F33177BFC}" destId="{59C52131-5BA6-4115-AABE-C86E42A95D14}" srcOrd="1" destOrd="0" presId="urn:microsoft.com/office/officeart/2005/8/layout/cycle2"/>
    <dgm:cxn modelId="{EBF5E4C2-5ADC-4C3B-8ECB-4CDBEE7345F4}" type="presOf" srcId="{D6F76CCA-F02D-4895-A12A-F34A7F2348BB}" destId="{21AD8AB8-87F0-4708-ADAD-B68D322044B8}" srcOrd="0" destOrd="0" presId="urn:microsoft.com/office/officeart/2005/8/layout/cycle2"/>
    <dgm:cxn modelId="{5E1E04C4-126C-44CC-AE17-AEB99770102E}" type="presOf" srcId="{6153FB80-96DA-4AC6-807E-261E39A4D1EF}" destId="{477111A7-9646-444E-9A04-9CA3EF40EEA0}" srcOrd="0" destOrd="0" presId="urn:microsoft.com/office/officeart/2005/8/layout/cycle2"/>
    <dgm:cxn modelId="{22A36CC8-F306-4D37-8F89-05674C933665}" type="presOf" srcId="{2D973E33-A119-49C8-B569-4183FA473132}" destId="{A471B66E-CAF4-46C7-AE48-A24E6E6F4311}" srcOrd="1" destOrd="0" presId="urn:microsoft.com/office/officeart/2005/8/layout/cycle2"/>
    <dgm:cxn modelId="{522AE1CA-FC5F-4332-B11A-D23848C7F727}" srcId="{D2A81EC2-5E0D-4D39-B6DE-E9687376BC5C}" destId="{D6F76CCA-F02D-4895-A12A-F34A7F2348BB}" srcOrd="3" destOrd="0" parTransId="{B9B472C5-2A39-405A-B1EE-D1069A38F8C0}" sibTransId="{0468CC48-91F1-40E9-B006-C05F33177BFC}"/>
    <dgm:cxn modelId="{193F9ADE-FF85-4549-B7C1-504EE30057DE}" type="presOf" srcId="{D29E45BB-3466-4AC6-8AC2-E99B7D2C30D3}" destId="{9B7EB1DA-F9B2-4818-BA45-B409F20916A1}" srcOrd="1" destOrd="0" presId="urn:microsoft.com/office/officeart/2005/8/layout/cycle2"/>
    <dgm:cxn modelId="{55C1D3F5-4008-4295-B53C-E2B2B99B128C}" type="presOf" srcId="{D29E45BB-3466-4AC6-8AC2-E99B7D2C30D3}" destId="{E6282233-5BF7-4DF7-8BB4-A798F4C33FDD}" srcOrd="0" destOrd="0" presId="urn:microsoft.com/office/officeart/2005/8/layout/cycle2"/>
    <dgm:cxn modelId="{531FD799-9D1F-4DB9-B4EF-810CCE5E7DD3}" type="presParOf" srcId="{43CA2E97-037D-4802-B680-B751981C2C4D}" destId="{2C04D5B4-B84A-4635-AF68-B77901580851}" srcOrd="0" destOrd="0" presId="urn:microsoft.com/office/officeart/2005/8/layout/cycle2"/>
    <dgm:cxn modelId="{ADE09ECC-A3E3-4EF1-A644-E3203EA8190F}" type="presParOf" srcId="{43CA2E97-037D-4802-B680-B751981C2C4D}" destId="{A8300CB0-4C80-416B-8D69-C21E2E348DAA}" srcOrd="1" destOrd="0" presId="urn:microsoft.com/office/officeart/2005/8/layout/cycle2"/>
    <dgm:cxn modelId="{087B04FD-BADE-4A5D-8287-86B1F6843F2A}" type="presParOf" srcId="{A8300CB0-4C80-416B-8D69-C21E2E348DAA}" destId="{A471B66E-CAF4-46C7-AE48-A24E6E6F4311}" srcOrd="0" destOrd="0" presId="urn:microsoft.com/office/officeart/2005/8/layout/cycle2"/>
    <dgm:cxn modelId="{AB95FF0F-FAAB-42A4-A646-F2E2E47DDB1F}" type="presParOf" srcId="{43CA2E97-037D-4802-B680-B751981C2C4D}" destId="{5D0F7DCE-C078-4E18-870A-36AC1E50A9F0}" srcOrd="2" destOrd="0" presId="urn:microsoft.com/office/officeart/2005/8/layout/cycle2"/>
    <dgm:cxn modelId="{B94357D7-36F0-4A56-AEEF-26224A8AD9F9}" type="presParOf" srcId="{43CA2E97-037D-4802-B680-B751981C2C4D}" destId="{986995A4-9035-4313-B3C6-A56AFA3EAB2E}" srcOrd="3" destOrd="0" presId="urn:microsoft.com/office/officeart/2005/8/layout/cycle2"/>
    <dgm:cxn modelId="{DCCA3078-87E7-4BDE-B704-9D3849BB6E5B}" type="presParOf" srcId="{986995A4-9035-4313-B3C6-A56AFA3EAB2E}" destId="{29033197-2B5B-4556-AE61-773895E8BB1B}" srcOrd="0" destOrd="0" presId="urn:microsoft.com/office/officeart/2005/8/layout/cycle2"/>
    <dgm:cxn modelId="{1F9473E2-B7C6-4223-95C9-07E01308F342}" type="presParOf" srcId="{43CA2E97-037D-4802-B680-B751981C2C4D}" destId="{B9CDE272-CB94-4F94-A436-4EDC3ADFDAD4}" srcOrd="4" destOrd="0" presId="urn:microsoft.com/office/officeart/2005/8/layout/cycle2"/>
    <dgm:cxn modelId="{DEF76C5C-5196-447A-AF22-4C18663E67B0}" type="presParOf" srcId="{43CA2E97-037D-4802-B680-B751981C2C4D}" destId="{CFB0CCFE-4B64-4BBD-AC6E-FBB734F6FC5A}" srcOrd="5" destOrd="0" presId="urn:microsoft.com/office/officeart/2005/8/layout/cycle2"/>
    <dgm:cxn modelId="{AE66FB37-7CDE-4FC8-B1AB-C01CE24F144F}" type="presParOf" srcId="{CFB0CCFE-4B64-4BBD-AC6E-FBB734F6FC5A}" destId="{B248E432-A40B-4564-9909-31694EE70655}" srcOrd="0" destOrd="0" presId="urn:microsoft.com/office/officeart/2005/8/layout/cycle2"/>
    <dgm:cxn modelId="{84AA498B-72EF-4BD5-96C1-FE59F10474E4}" type="presParOf" srcId="{43CA2E97-037D-4802-B680-B751981C2C4D}" destId="{21AD8AB8-87F0-4708-ADAD-B68D322044B8}" srcOrd="6" destOrd="0" presId="urn:microsoft.com/office/officeart/2005/8/layout/cycle2"/>
    <dgm:cxn modelId="{166E6C6F-6388-4306-917A-5A9816B96CC7}" type="presParOf" srcId="{43CA2E97-037D-4802-B680-B751981C2C4D}" destId="{EF56F9BD-7379-4D3B-A965-B8CFA9894E06}" srcOrd="7" destOrd="0" presId="urn:microsoft.com/office/officeart/2005/8/layout/cycle2"/>
    <dgm:cxn modelId="{B9FC777F-5A2A-47CD-A7C3-6BDD95471E77}" type="presParOf" srcId="{EF56F9BD-7379-4D3B-A965-B8CFA9894E06}" destId="{59C52131-5BA6-4115-AABE-C86E42A95D14}" srcOrd="0" destOrd="0" presId="urn:microsoft.com/office/officeart/2005/8/layout/cycle2"/>
    <dgm:cxn modelId="{373CCEB1-376A-4398-8C7B-61BEDE88259B}" type="presParOf" srcId="{43CA2E97-037D-4802-B680-B751981C2C4D}" destId="{477111A7-9646-444E-9A04-9CA3EF40EEA0}" srcOrd="8" destOrd="0" presId="urn:microsoft.com/office/officeart/2005/8/layout/cycle2"/>
    <dgm:cxn modelId="{6F22AFE2-1A1F-4202-AF87-0D1E0B04B19F}" type="presParOf" srcId="{43CA2E97-037D-4802-B680-B751981C2C4D}" destId="{E6282233-5BF7-4DF7-8BB4-A798F4C33FDD}" srcOrd="9" destOrd="0" presId="urn:microsoft.com/office/officeart/2005/8/layout/cycle2"/>
    <dgm:cxn modelId="{BA59DDDC-4C92-4D82-95DC-D1512E4EEC55}" type="presParOf" srcId="{E6282233-5BF7-4DF7-8BB4-A798F4C33FDD}" destId="{9B7EB1DA-F9B2-4818-BA45-B409F20916A1}" srcOrd="0" destOrd="0" presId="urn:microsoft.com/office/officeart/2005/8/layout/cycle2"/>
  </dgm:cxnLst>
  <dgm:bg>
    <a:solidFill>
      <a:schemeClr val="tx2">
        <a:lumMod val="20000"/>
        <a:lumOff val="80000"/>
      </a:schemeClr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B9CC9E-ADB7-47F9-B907-63B00625BAF7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E02FBE-6501-4D37-AEBB-E3E6B107020F}">
      <dgm:prSet phldrT="[Text]" custT="1"/>
      <dgm:spPr/>
      <dgm:t>
        <a:bodyPr/>
        <a:lstStyle/>
        <a:p>
          <a:r>
            <a:rPr lang="en-ZA" sz="2400" dirty="0" err="1"/>
            <a:t>Kritiese</a:t>
          </a:r>
          <a:r>
            <a:rPr lang="en-ZA" sz="2400" dirty="0"/>
            <a:t> </a:t>
          </a:r>
          <a:r>
            <a:rPr lang="en-ZA" sz="2400" dirty="0" err="1"/>
            <a:t>vaardighede</a:t>
          </a:r>
          <a:endParaRPr lang="en-US" sz="2400" dirty="0"/>
        </a:p>
      </dgm:t>
    </dgm:pt>
    <dgm:pt modelId="{AD1650E2-3BD6-414E-87D7-D3FAA0509C45}" type="parTrans" cxnId="{3A7EB9A6-FFEC-4427-8EA3-70550DBCC398}">
      <dgm:prSet/>
      <dgm:spPr/>
      <dgm:t>
        <a:bodyPr/>
        <a:lstStyle/>
        <a:p>
          <a:endParaRPr lang="en-US"/>
        </a:p>
      </dgm:t>
    </dgm:pt>
    <dgm:pt modelId="{C12583AF-78E6-4270-AC5E-630FFD2E4B7C}" type="sibTrans" cxnId="{3A7EB9A6-FFEC-4427-8EA3-70550DBCC398}">
      <dgm:prSet/>
      <dgm:spPr/>
      <dgm:t>
        <a:bodyPr/>
        <a:lstStyle/>
        <a:p>
          <a:endParaRPr lang="en-US"/>
        </a:p>
      </dgm:t>
    </dgm:pt>
    <dgm:pt modelId="{006E95FE-C9B5-4754-ADCB-FD90C865B150}">
      <dgm:prSet phldrT="[Text]" custT="1"/>
      <dgm:spPr/>
      <dgm:t>
        <a:bodyPr/>
        <a:lstStyle/>
        <a:p>
          <a:r>
            <a:rPr lang="en-ZA" sz="1800" dirty="0" err="1"/>
            <a:t>Kreatiewe</a:t>
          </a:r>
          <a:r>
            <a:rPr lang="en-ZA" sz="1800" dirty="0"/>
            <a:t> </a:t>
          </a:r>
          <a:r>
            <a:rPr lang="en-ZA" sz="1800" dirty="0" err="1"/>
            <a:t>vaardighede</a:t>
          </a:r>
          <a:endParaRPr lang="en-US" sz="1800" dirty="0"/>
        </a:p>
      </dgm:t>
    </dgm:pt>
    <dgm:pt modelId="{8FDEEBFF-CF09-47D7-A3F6-6E724AD56A70}" type="parTrans" cxnId="{2DA4EC13-5562-4E35-ADA8-A30DB5181D8D}">
      <dgm:prSet/>
      <dgm:spPr/>
      <dgm:t>
        <a:bodyPr/>
        <a:lstStyle/>
        <a:p>
          <a:endParaRPr lang="en-US"/>
        </a:p>
      </dgm:t>
    </dgm:pt>
    <dgm:pt modelId="{71C5E749-F292-49B0-8E4E-527175FFC903}" type="sibTrans" cxnId="{2DA4EC13-5562-4E35-ADA8-A30DB5181D8D}">
      <dgm:prSet/>
      <dgm:spPr/>
      <dgm:t>
        <a:bodyPr/>
        <a:lstStyle/>
        <a:p>
          <a:endParaRPr lang="en-US"/>
        </a:p>
      </dgm:t>
    </dgm:pt>
    <dgm:pt modelId="{2CD879D5-C7E0-49DD-813D-06ACD9A8A330}">
      <dgm:prSet phldrT="[Text]" custT="1"/>
      <dgm:spPr/>
      <dgm:t>
        <a:bodyPr/>
        <a:lstStyle/>
        <a:p>
          <a:r>
            <a:rPr lang="en-ZA" sz="1600" dirty="0" err="1"/>
            <a:t>Probleemoplossings-vaardighede</a:t>
          </a:r>
          <a:endParaRPr lang="en-US" sz="1600" dirty="0"/>
        </a:p>
      </dgm:t>
    </dgm:pt>
    <dgm:pt modelId="{54F322B9-2874-4F2D-8A0F-E7BD4BCBD609}" type="parTrans" cxnId="{B7515314-E188-4974-A97C-8373F0FDDBF9}">
      <dgm:prSet/>
      <dgm:spPr/>
      <dgm:t>
        <a:bodyPr/>
        <a:lstStyle/>
        <a:p>
          <a:endParaRPr lang="en-US"/>
        </a:p>
      </dgm:t>
    </dgm:pt>
    <dgm:pt modelId="{D69E62A8-D25B-4B2A-BF72-644DD3F1441A}" type="sibTrans" cxnId="{B7515314-E188-4974-A97C-8373F0FDDBF9}">
      <dgm:prSet/>
      <dgm:spPr/>
      <dgm:t>
        <a:bodyPr/>
        <a:lstStyle/>
        <a:p>
          <a:endParaRPr lang="en-US"/>
        </a:p>
      </dgm:t>
    </dgm:pt>
    <dgm:pt modelId="{F65FBC57-2F85-4F35-BB75-3ABB085F3F3C}" type="pres">
      <dgm:prSet presAssocID="{EAB9CC9E-ADB7-47F9-B907-63B00625BAF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4542C75-80DD-47CC-93B3-BA635355ABFB}" type="pres">
      <dgm:prSet presAssocID="{DFE02FBE-6501-4D37-AEBB-E3E6B107020F}" presName="Accent1" presStyleCnt="0"/>
      <dgm:spPr/>
    </dgm:pt>
    <dgm:pt modelId="{8A73BD15-6FCF-4637-88CF-011D618DCF8B}" type="pres">
      <dgm:prSet presAssocID="{DFE02FBE-6501-4D37-AEBB-E3E6B107020F}" presName="Accent" presStyleLbl="node1" presStyleIdx="0" presStyleCnt="3"/>
      <dgm:spPr/>
    </dgm:pt>
    <dgm:pt modelId="{4436354F-155F-418D-8924-09385653B08C}" type="pres">
      <dgm:prSet presAssocID="{DFE02FBE-6501-4D37-AEBB-E3E6B107020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18D2268-61CA-4167-8890-613C71B16DC3}" type="pres">
      <dgm:prSet presAssocID="{006E95FE-C9B5-4754-ADCB-FD90C865B150}" presName="Accent2" presStyleCnt="0"/>
      <dgm:spPr/>
    </dgm:pt>
    <dgm:pt modelId="{4E010298-E5BB-431A-85E8-DB2D70F1DA39}" type="pres">
      <dgm:prSet presAssocID="{006E95FE-C9B5-4754-ADCB-FD90C865B150}" presName="Accent" presStyleLbl="node1" presStyleIdx="1" presStyleCnt="3"/>
      <dgm:spPr/>
    </dgm:pt>
    <dgm:pt modelId="{F26CAEEC-799B-46D6-B192-06335F279B94}" type="pres">
      <dgm:prSet presAssocID="{006E95FE-C9B5-4754-ADCB-FD90C865B150}" presName="Parent2" presStyleLbl="revTx" presStyleIdx="1" presStyleCnt="3" custScaleY="194881">
        <dgm:presLayoutVars>
          <dgm:chMax val="1"/>
          <dgm:chPref val="1"/>
          <dgm:bulletEnabled val="1"/>
        </dgm:presLayoutVars>
      </dgm:prSet>
      <dgm:spPr/>
    </dgm:pt>
    <dgm:pt modelId="{2D9789EA-2C89-4895-A02C-3FB819F5E11D}" type="pres">
      <dgm:prSet presAssocID="{2CD879D5-C7E0-49DD-813D-06ACD9A8A330}" presName="Accent3" presStyleCnt="0"/>
      <dgm:spPr/>
    </dgm:pt>
    <dgm:pt modelId="{78C26BBB-4DC4-49A4-9983-C9FB18581086}" type="pres">
      <dgm:prSet presAssocID="{2CD879D5-C7E0-49DD-813D-06ACD9A8A330}" presName="Accent" presStyleLbl="node1" presStyleIdx="2" presStyleCnt="3"/>
      <dgm:spPr/>
    </dgm:pt>
    <dgm:pt modelId="{B9749FD1-BD39-4B92-AB88-A383D08D0446}" type="pres">
      <dgm:prSet presAssocID="{2CD879D5-C7E0-49DD-813D-06ACD9A8A330}" presName="Parent3" presStyleLbl="revTx" presStyleIdx="2" presStyleCnt="3" custScaleY="201717">
        <dgm:presLayoutVars>
          <dgm:chMax val="1"/>
          <dgm:chPref val="1"/>
          <dgm:bulletEnabled val="1"/>
        </dgm:presLayoutVars>
      </dgm:prSet>
      <dgm:spPr/>
    </dgm:pt>
  </dgm:ptLst>
  <dgm:cxnLst>
    <dgm:cxn modelId="{2DA4EC13-5562-4E35-ADA8-A30DB5181D8D}" srcId="{EAB9CC9E-ADB7-47F9-B907-63B00625BAF7}" destId="{006E95FE-C9B5-4754-ADCB-FD90C865B150}" srcOrd="1" destOrd="0" parTransId="{8FDEEBFF-CF09-47D7-A3F6-6E724AD56A70}" sibTransId="{71C5E749-F292-49B0-8E4E-527175FFC903}"/>
    <dgm:cxn modelId="{B7515314-E188-4974-A97C-8373F0FDDBF9}" srcId="{EAB9CC9E-ADB7-47F9-B907-63B00625BAF7}" destId="{2CD879D5-C7E0-49DD-813D-06ACD9A8A330}" srcOrd="2" destOrd="0" parTransId="{54F322B9-2874-4F2D-8A0F-E7BD4BCBD609}" sibTransId="{D69E62A8-D25B-4B2A-BF72-644DD3F1441A}"/>
    <dgm:cxn modelId="{D2D7EC39-AEBB-42B3-B0D9-8B5345A39BA8}" type="presOf" srcId="{2CD879D5-C7E0-49DD-813D-06ACD9A8A330}" destId="{B9749FD1-BD39-4B92-AB88-A383D08D0446}" srcOrd="0" destOrd="0" presId="urn:microsoft.com/office/officeart/2009/layout/CircleArrowProcess"/>
    <dgm:cxn modelId="{3EA4D170-86CC-4687-9A57-A0FFEF5961FA}" type="presOf" srcId="{006E95FE-C9B5-4754-ADCB-FD90C865B150}" destId="{F26CAEEC-799B-46D6-B192-06335F279B94}" srcOrd="0" destOrd="0" presId="urn:microsoft.com/office/officeart/2009/layout/CircleArrowProcess"/>
    <dgm:cxn modelId="{B1F2E853-4785-4089-9719-EBF29912ED4E}" type="presOf" srcId="{EAB9CC9E-ADB7-47F9-B907-63B00625BAF7}" destId="{F65FBC57-2F85-4F35-BB75-3ABB085F3F3C}" srcOrd="0" destOrd="0" presId="urn:microsoft.com/office/officeart/2009/layout/CircleArrowProcess"/>
    <dgm:cxn modelId="{3A7EB9A6-FFEC-4427-8EA3-70550DBCC398}" srcId="{EAB9CC9E-ADB7-47F9-B907-63B00625BAF7}" destId="{DFE02FBE-6501-4D37-AEBB-E3E6B107020F}" srcOrd="0" destOrd="0" parTransId="{AD1650E2-3BD6-414E-87D7-D3FAA0509C45}" sibTransId="{C12583AF-78E6-4270-AC5E-630FFD2E4B7C}"/>
    <dgm:cxn modelId="{EDE00BB7-95A8-40A6-92A0-65C2D1CC4E98}" type="presOf" srcId="{DFE02FBE-6501-4D37-AEBB-E3E6B107020F}" destId="{4436354F-155F-418D-8924-09385653B08C}" srcOrd="0" destOrd="0" presId="urn:microsoft.com/office/officeart/2009/layout/CircleArrowProcess"/>
    <dgm:cxn modelId="{5DD99A8C-2BF5-4580-8C81-12B4DD3CFAC1}" type="presParOf" srcId="{F65FBC57-2F85-4F35-BB75-3ABB085F3F3C}" destId="{F4542C75-80DD-47CC-93B3-BA635355ABFB}" srcOrd="0" destOrd="0" presId="urn:microsoft.com/office/officeart/2009/layout/CircleArrowProcess"/>
    <dgm:cxn modelId="{EB63898E-3110-4C13-A62B-07F95BBB31A1}" type="presParOf" srcId="{F4542C75-80DD-47CC-93B3-BA635355ABFB}" destId="{8A73BD15-6FCF-4637-88CF-011D618DCF8B}" srcOrd="0" destOrd="0" presId="urn:microsoft.com/office/officeart/2009/layout/CircleArrowProcess"/>
    <dgm:cxn modelId="{2AD1BC7D-3D23-4091-96A9-2414D8CD9003}" type="presParOf" srcId="{F65FBC57-2F85-4F35-BB75-3ABB085F3F3C}" destId="{4436354F-155F-418D-8924-09385653B08C}" srcOrd="1" destOrd="0" presId="urn:microsoft.com/office/officeart/2009/layout/CircleArrowProcess"/>
    <dgm:cxn modelId="{8016EBBE-EA0C-4274-BA00-D04217F80D00}" type="presParOf" srcId="{F65FBC57-2F85-4F35-BB75-3ABB085F3F3C}" destId="{F18D2268-61CA-4167-8890-613C71B16DC3}" srcOrd="2" destOrd="0" presId="urn:microsoft.com/office/officeart/2009/layout/CircleArrowProcess"/>
    <dgm:cxn modelId="{D7101515-DEFE-45B8-8AC7-1D6593A2537D}" type="presParOf" srcId="{F18D2268-61CA-4167-8890-613C71B16DC3}" destId="{4E010298-E5BB-431A-85E8-DB2D70F1DA39}" srcOrd="0" destOrd="0" presId="urn:microsoft.com/office/officeart/2009/layout/CircleArrowProcess"/>
    <dgm:cxn modelId="{AD0A184C-2F57-4903-802A-0971B65C745B}" type="presParOf" srcId="{F65FBC57-2F85-4F35-BB75-3ABB085F3F3C}" destId="{F26CAEEC-799B-46D6-B192-06335F279B94}" srcOrd="3" destOrd="0" presId="urn:microsoft.com/office/officeart/2009/layout/CircleArrowProcess"/>
    <dgm:cxn modelId="{0EB3C809-EA0E-4325-B147-13370A5656AD}" type="presParOf" srcId="{F65FBC57-2F85-4F35-BB75-3ABB085F3F3C}" destId="{2D9789EA-2C89-4895-A02C-3FB819F5E11D}" srcOrd="4" destOrd="0" presId="urn:microsoft.com/office/officeart/2009/layout/CircleArrowProcess"/>
    <dgm:cxn modelId="{A68F7357-B79D-47CA-9502-0E0C5201CE50}" type="presParOf" srcId="{2D9789EA-2C89-4895-A02C-3FB819F5E11D}" destId="{78C26BBB-4DC4-49A4-9983-C9FB18581086}" srcOrd="0" destOrd="0" presId="urn:microsoft.com/office/officeart/2009/layout/CircleArrowProcess"/>
    <dgm:cxn modelId="{CDD12E65-1A8B-48D4-A045-E3474C315F63}" type="presParOf" srcId="{F65FBC57-2F85-4F35-BB75-3ABB085F3F3C}" destId="{B9749FD1-BD39-4B92-AB88-A383D08D0446}" srcOrd="5" destOrd="0" presId="urn:microsoft.com/office/officeart/2009/layout/CircleArrowProcess"/>
  </dgm:cxnLst>
  <dgm:bg>
    <a:solidFill>
      <a:schemeClr val="bg1"/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EC364-0189-4D8F-A4E4-24CFB11AB13C}">
      <dsp:nvSpPr>
        <dsp:cNvPr id="0" name=""/>
        <dsp:cNvSpPr/>
      </dsp:nvSpPr>
      <dsp:spPr>
        <a:xfrm rot="10800000">
          <a:off x="1710561" y="388"/>
          <a:ext cx="5329110" cy="1397054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7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tx1"/>
              </a:solidFill>
            </a:rPr>
            <a:t>Studievaardighede: luister, lees, begrip, konsentrasie, geheue, organisasie en tydsbestuur</a:t>
          </a:r>
          <a:endParaRPr lang="en-ZA" sz="1400" kern="1200" dirty="0">
            <a:solidFill>
              <a:schemeClr val="tx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 err="1">
              <a:solidFill>
                <a:schemeClr val="tx1"/>
              </a:solidFill>
            </a:rPr>
            <a:t>Studiemetodes</a:t>
          </a:r>
          <a:r>
            <a:rPr lang="en-ZA" sz="1400" kern="1200" dirty="0">
              <a:solidFill>
                <a:schemeClr val="tx1"/>
              </a:solidFill>
            </a:rPr>
            <a:t>: </a:t>
          </a:r>
          <a:r>
            <a:rPr lang="en-ZA" sz="1400" kern="1200" dirty="0" err="1">
              <a:solidFill>
                <a:schemeClr val="tx1"/>
              </a:solidFill>
            </a:rPr>
            <a:t>notas</a:t>
          </a:r>
          <a:r>
            <a:rPr lang="en-ZA" sz="1400" kern="1200" dirty="0">
              <a:solidFill>
                <a:schemeClr val="tx1"/>
              </a:solidFill>
            </a:rPr>
            <a:t>, </a:t>
          </a:r>
          <a:r>
            <a:rPr lang="en-ZA" sz="1400" kern="1200" dirty="0" err="1">
              <a:solidFill>
                <a:schemeClr val="tx1"/>
              </a:solidFill>
            </a:rPr>
            <a:t>breinkaart</a:t>
          </a:r>
          <a:r>
            <a:rPr lang="en-ZA" sz="1400" kern="1200" dirty="0">
              <a:solidFill>
                <a:schemeClr val="tx1"/>
              </a:solidFill>
            </a:rPr>
            <a:t>, </a:t>
          </a:r>
          <a:r>
            <a:rPr lang="en-ZA" sz="1400" kern="1200" dirty="0" err="1">
              <a:solidFill>
                <a:schemeClr val="tx1"/>
              </a:solidFill>
            </a:rPr>
            <a:t>seleksie</a:t>
          </a:r>
          <a:r>
            <a:rPr lang="en-ZA" sz="1400" kern="1200" dirty="0">
              <a:solidFill>
                <a:schemeClr val="tx1"/>
              </a:solidFill>
            </a:rPr>
            <a:t> van </a:t>
          </a:r>
          <a:r>
            <a:rPr lang="en-ZA" sz="1400" kern="1200" dirty="0" err="1">
              <a:solidFill>
                <a:schemeClr val="tx1"/>
              </a:solidFill>
            </a:rPr>
            <a:t>belangrike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konsepte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en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inhoud</a:t>
          </a:r>
          <a:r>
            <a:rPr lang="en-ZA" sz="1400" kern="1200" dirty="0">
              <a:solidFill>
                <a:schemeClr val="tx1"/>
              </a:solidFill>
            </a:rPr>
            <a:t>, </a:t>
          </a:r>
          <a:r>
            <a:rPr lang="en-ZA" sz="1400" kern="1200" dirty="0" err="1">
              <a:solidFill>
                <a:schemeClr val="tx1"/>
              </a:solidFill>
            </a:rPr>
            <a:t>opdrag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en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opstelle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en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vergelykings</a:t>
          </a:r>
          <a:r>
            <a:rPr lang="en-ZA" sz="1400" kern="1200" dirty="0">
              <a:solidFill>
                <a:schemeClr val="tx1"/>
              </a:solidFill>
            </a:rPr>
            <a:t> </a:t>
          </a:r>
          <a:r>
            <a:rPr lang="en-ZA" sz="1400" kern="1200" dirty="0" err="1">
              <a:solidFill>
                <a:schemeClr val="tx1"/>
              </a:solidFill>
            </a:rPr>
            <a:t>tref</a:t>
          </a:r>
          <a:endParaRPr lang="en-US" sz="1400" kern="1200" dirty="0">
            <a:solidFill>
              <a:schemeClr val="tx1"/>
            </a:solidFill>
          </a:endParaRPr>
        </a:p>
      </dsp:txBody>
      <dsp:txXfrm rot="10800000">
        <a:off x="2059824" y="388"/>
        <a:ext cx="4979847" cy="1397054"/>
      </dsp:txXfrm>
    </dsp:sp>
    <dsp:sp modelId="{A256CC32-6F67-4A84-A8E1-30789929C71C}">
      <dsp:nvSpPr>
        <dsp:cNvPr id="0" name=""/>
        <dsp:cNvSpPr/>
      </dsp:nvSpPr>
      <dsp:spPr>
        <a:xfrm>
          <a:off x="974028" y="1"/>
          <a:ext cx="1473066" cy="13978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31DC3-5070-4993-A7F9-E9FDF9871143}">
      <dsp:nvSpPr>
        <dsp:cNvPr id="0" name=""/>
        <dsp:cNvSpPr/>
      </dsp:nvSpPr>
      <dsp:spPr>
        <a:xfrm rot="10800000">
          <a:off x="1564337" y="1867804"/>
          <a:ext cx="5533801" cy="11731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 err="1">
              <a:solidFill>
                <a:schemeClr val="tx1"/>
              </a:solidFill>
            </a:rPr>
            <a:t>Kritiese</a:t>
          </a:r>
          <a:r>
            <a:rPr lang="en-ZA" sz="1600" kern="1200" dirty="0">
              <a:solidFill>
                <a:schemeClr val="tx1"/>
              </a:solidFill>
            </a:rPr>
            <a:t>, </a:t>
          </a:r>
          <a:r>
            <a:rPr lang="en-ZA" sz="1600" kern="1200" dirty="0" err="1">
              <a:solidFill>
                <a:schemeClr val="tx1"/>
              </a:solidFill>
            </a:rPr>
            <a:t>kreatiewe</a:t>
          </a:r>
          <a:r>
            <a:rPr lang="en-ZA" sz="1600" kern="1200" dirty="0">
              <a:solidFill>
                <a:schemeClr val="tx1"/>
              </a:solidFill>
            </a:rPr>
            <a:t> </a:t>
          </a:r>
          <a:r>
            <a:rPr lang="en-ZA" sz="1600" kern="1200" dirty="0" err="1">
              <a:solidFill>
                <a:schemeClr val="tx1"/>
              </a:solidFill>
            </a:rPr>
            <a:t>en</a:t>
          </a:r>
          <a:r>
            <a:rPr lang="en-ZA" sz="1600" kern="1200" dirty="0">
              <a:solidFill>
                <a:schemeClr val="tx1"/>
              </a:solidFill>
            </a:rPr>
            <a:t> </a:t>
          </a:r>
          <a:r>
            <a:rPr lang="en-ZA" sz="1600" kern="1200" dirty="0" err="1">
              <a:solidFill>
                <a:schemeClr val="tx1"/>
              </a:solidFill>
            </a:rPr>
            <a:t>probleemoplossingsvaardighede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1857636" y="1867804"/>
        <a:ext cx="5240502" cy="1173197"/>
      </dsp:txXfrm>
    </dsp:sp>
    <dsp:sp modelId="{9F3B5D88-2CFC-4B34-A21E-59DE8B5E08A4}">
      <dsp:nvSpPr>
        <dsp:cNvPr id="0" name=""/>
        <dsp:cNvSpPr/>
      </dsp:nvSpPr>
      <dsp:spPr>
        <a:xfrm>
          <a:off x="915561" y="1748038"/>
          <a:ext cx="1502243" cy="141272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C90EB-3F0A-406D-8BC0-042E59F961D4}">
      <dsp:nvSpPr>
        <dsp:cNvPr id="0" name=""/>
        <dsp:cNvSpPr/>
      </dsp:nvSpPr>
      <dsp:spPr>
        <a:xfrm rot="10800000">
          <a:off x="1745871" y="3728732"/>
          <a:ext cx="5329110" cy="1173197"/>
        </a:xfrm>
        <a:prstGeom prst="homePlate">
          <a:avLst/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34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 err="1">
              <a:solidFill>
                <a:schemeClr val="tx1"/>
              </a:solidFill>
            </a:rPr>
            <a:t>Beoordelingsproses</a:t>
          </a:r>
          <a:r>
            <a:rPr lang="en-ZA" sz="1600" kern="1200" dirty="0">
              <a:solidFill>
                <a:schemeClr val="tx1"/>
              </a:solidFill>
            </a:rPr>
            <a:t>: intern </a:t>
          </a:r>
          <a:r>
            <a:rPr lang="en-ZA" sz="1600" kern="1200" dirty="0" err="1">
              <a:solidFill>
                <a:schemeClr val="tx1"/>
              </a:solidFill>
            </a:rPr>
            <a:t>en</a:t>
          </a:r>
          <a:r>
            <a:rPr lang="en-ZA" sz="1600" kern="1200" dirty="0">
              <a:solidFill>
                <a:schemeClr val="tx1"/>
              </a:solidFill>
            </a:rPr>
            <a:t> </a:t>
          </a:r>
          <a:r>
            <a:rPr lang="en-ZA" sz="1600" kern="1200" dirty="0" err="1">
              <a:solidFill>
                <a:schemeClr val="tx1"/>
              </a:solidFill>
            </a:rPr>
            <a:t>ekstern</a:t>
          </a:r>
          <a:endParaRPr lang="en-ZA" sz="1600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 err="1">
              <a:solidFill>
                <a:schemeClr val="tx1"/>
              </a:solidFill>
            </a:rPr>
            <a:t>Jaarlikse</a:t>
          </a:r>
          <a:r>
            <a:rPr lang="en-ZA" sz="1600" kern="1200" dirty="0">
              <a:solidFill>
                <a:schemeClr val="tx1"/>
              </a:solidFill>
            </a:rPr>
            <a:t> </a:t>
          </a:r>
          <a:r>
            <a:rPr lang="en-ZA" sz="1600" kern="1200" dirty="0" err="1">
              <a:solidFill>
                <a:schemeClr val="tx1"/>
              </a:solidFill>
            </a:rPr>
            <a:t>studieplan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039170" y="3728732"/>
        <a:ext cx="5035811" cy="1173197"/>
      </dsp:txXfrm>
    </dsp:sp>
    <dsp:sp modelId="{1F89DB7E-8EF1-4366-96F3-C8484913A415}">
      <dsp:nvSpPr>
        <dsp:cNvPr id="0" name=""/>
        <dsp:cNvSpPr/>
      </dsp:nvSpPr>
      <dsp:spPr>
        <a:xfrm>
          <a:off x="938717" y="3510975"/>
          <a:ext cx="1614307" cy="160871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4602B-169A-4D70-B0BE-8D9D46F94E1C}">
      <dsp:nvSpPr>
        <dsp:cNvPr id="0" name=""/>
        <dsp:cNvSpPr/>
      </dsp:nvSpPr>
      <dsp:spPr>
        <a:xfrm>
          <a:off x="3323069" y="169"/>
          <a:ext cx="1194467" cy="77640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Luister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360970" y="38070"/>
        <a:ext cx="1118665" cy="700601"/>
      </dsp:txXfrm>
    </dsp:sp>
    <dsp:sp modelId="{28B74395-96ED-4147-A131-C7A731DAE5DE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2820322" y="84255"/>
              </a:moveTo>
              <a:arcTo wR="2215190" hR="2215190" stAng="17151193" swAng="12555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FF968-A119-499A-A501-483A1D5EFD43}">
      <dsp:nvSpPr>
        <dsp:cNvPr id="0" name=""/>
        <dsp:cNvSpPr/>
      </dsp:nvSpPr>
      <dsp:spPr>
        <a:xfrm>
          <a:off x="5054975" y="834211"/>
          <a:ext cx="1194467" cy="776403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Lees</a:t>
          </a:r>
        </a:p>
      </dsp:txBody>
      <dsp:txXfrm>
        <a:off x="5092876" y="872112"/>
        <a:ext cx="1118665" cy="700601"/>
      </dsp:txXfrm>
    </dsp:sp>
    <dsp:sp modelId="{B1D5B306-4C29-4F5D-8E2C-9DB14996F585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4200377" y="1232286"/>
              </a:moveTo>
              <a:arcTo wR="2215190" hR="2215190" stAng="20019546" swAng="1725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93FBE-DEDF-45B6-B539-D7A061EDA7EF}">
      <dsp:nvSpPr>
        <dsp:cNvPr id="0" name=""/>
        <dsp:cNvSpPr/>
      </dsp:nvSpPr>
      <dsp:spPr>
        <a:xfrm>
          <a:off x="5482720" y="2708286"/>
          <a:ext cx="1194467" cy="77640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Begrip</a:t>
          </a:r>
        </a:p>
      </dsp:txBody>
      <dsp:txXfrm>
        <a:off x="5520621" y="2746187"/>
        <a:ext cx="1118665" cy="700601"/>
      </dsp:txXfrm>
    </dsp:sp>
    <dsp:sp modelId="{78CB57E2-A37B-4C7C-8809-505C78F28FBB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4244055" y="3104447"/>
              </a:moveTo>
              <a:arcTo wR="2215190" hR="2215190" stAng="1420077" swAng="13579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C63F9-E55D-4516-9EE3-DC084A75EB50}">
      <dsp:nvSpPr>
        <dsp:cNvPr id="0" name=""/>
        <dsp:cNvSpPr/>
      </dsp:nvSpPr>
      <dsp:spPr>
        <a:xfrm>
          <a:off x="4284204" y="4211177"/>
          <a:ext cx="1194467" cy="77640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Konsentrasie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4322105" y="4249078"/>
        <a:ext cx="1118665" cy="700601"/>
      </dsp:txXfrm>
    </dsp:sp>
    <dsp:sp modelId="{C89AEFE5-8403-4780-A320-8AD4AE851050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2571911" y="4401470"/>
              </a:moveTo>
              <a:arcTo wR="2215190" hR="2215190" stAng="4843986" swAng="11120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A3D93-02F6-4F03-9E2B-0CC2EE869444}">
      <dsp:nvSpPr>
        <dsp:cNvPr id="0" name=""/>
        <dsp:cNvSpPr/>
      </dsp:nvSpPr>
      <dsp:spPr>
        <a:xfrm>
          <a:off x="2361934" y="4211177"/>
          <a:ext cx="1194467" cy="77640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 err="1">
              <a:solidFill>
                <a:schemeClr val="tx1"/>
              </a:solidFill>
            </a:rPr>
            <a:t>geheue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399835" y="4249078"/>
        <a:ext cx="1118665" cy="700601"/>
      </dsp:txXfrm>
    </dsp:sp>
    <dsp:sp modelId="{1305C05F-8779-499A-AB96-2BA97C8767A5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684746" y="3816693"/>
              </a:moveTo>
              <a:arcTo wR="2215190" hR="2215190" stAng="8022017" swAng="13579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42205-3348-42C7-88B4-44166B818D12}">
      <dsp:nvSpPr>
        <dsp:cNvPr id="0" name=""/>
        <dsp:cNvSpPr/>
      </dsp:nvSpPr>
      <dsp:spPr>
        <a:xfrm>
          <a:off x="1163418" y="2708286"/>
          <a:ext cx="1194467" cy="776403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organisering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201319" y="2746187"/>
        <a:ext cx="1118665" cy="700601"/>
      </dsp:txXfrm>
    </dsp:sp>
    <dsp:sp modelId="{D8AC2A7D-CF9E-4790-A878-8B19176A61B2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1974" y="2308705"/>
              </a:moveTo>
              <a:arcTo wR="2215190" hR="2215190" stAng="10654831" swAng="1725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12D19-7313-4675-AD05-C4BDD62F4008}">
      <dsp:nvSpPr>
        <dsp:cNvPr id="0" name=""/>
        <dsp:cNvSpPr/>
      </dsp:nvSpPr>
      <dsp:spPr>
        <a:xfrm>
          <a:off x="1591163" y="834211"/>
          <a:ext cx="1194467" cy="77640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 err="1">
              <a:solidFill>
                <a:schemeClr val="tx1"/>
              </a:solidFill>
            </a:rPr>
            <a:t>Tydbestuur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629064" y="872112"/>
        <a:ext cx="1118665" cy="700601"/>
      </dsp:txXfrm>
    </dsp:sp>
    <dsp:sp modelId="{4EB3143F-2D73-4A28-9016-A2C80D591271}">
      <dsp:nvSpPr>
        <dsp:cNvPr id="0" name=""/>
        <dsp:cNvSpPr/>
      </dsp:nvSpPr>
      <dsp:spPr>
        <a:xfrm>
          <a:off x="1705112" y="388371"/>
          <a:ext cx="4430381" cy="4430381"/>
        </a:xfrm>
        <a:custGeom>
          <a:avLst/>
          <a:gdLst/>
          <a:ahLst/>
          <a:cxnLst/>
          <a:rect l="0" t="0" r="0" b="0"/>
          <a:pathLst>
            <a:path>
              <a:moveTo>
                <a:pt x="888912" y="440914"/>
              </a:moveTo>
              <a:arcTo wR="2215190" hR="2215190" stAng="13993305" swAng="12555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18166-4D73-49A3-A6BB-8F9C9A7B3F34}">
      <dsp:nvSpPr>
        <dsp:cNvPr id="0" name=""/>
        <dsp:cNvSpPr/>
      </dsp:nvSpPr>
      <dsp:spPr>
        <a:xfrm rot="10800000">
          <a:off x="1731344" y="1963"/>
          <a:ext cx="5407953" cy="1347531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224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chemeClr val="tx1"/>
              </a:solidFill>
            </a:rPr>
            <a:t>Lees is 'n sleutelfaktor om te studeer, want dit is die prosesse waar u kennis maak met al die inligting wat u moet ken.</a:t>
          </a:r>
          <a:endParaRPr lang="en-ZA" sz="2100" kern="1200" dirty="0">
            <a:solidFill>
              <a:schemeClr val="tx1"/>
            </a:solidFill>
          </a:endParaRPr>
        </a:p>
      </dsp:txBody>
      <dsp:txXfrm rot="10800000">
        <a:off x="2068227" y="1963"/>
        <a:ext cx="5071070" cy="1347531"/>
      </dsp:txXfrm>
    </dsp:sp>
    <dsp:sp modelId="{C90EE340-76A8-41AE-8E0D-2F7AC5A8A3DE}">
      <dsp:nvSpPr>
        <dsp:cNvPr id="0" name=""/>
        <dsp:cNvSpPr/>
      </dsp:nvSpPr>
      <dsp:spPr>
        <a:xfrm>
          <a:off x="874361" y="1963"/>
          <a:ext cx="1792836" cy="13475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AB4C2-98AC-42B1-A8DB-F0CB0B295DAB}">
      <dsp:nvSpPr>
        <dsp:cNvPr id="0" name=""/>
        <dsp:cNvSpPr/>
      </dsp:nvSpPr>
      <dsp:spPr>
        <a:xfrm rot="10800000">
          <a:off x="1833456" y="1886650"/>
          <a:ext cx="5329083" cy="1347531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224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chemeClr val="tx1"/>
              </a:solidFill>
            </a:rPr>
            <a:t>Die voordele van lees is eindeloos en daarom moet dit strategies gedoen word om die gevolge daarvan te sien.</a:t>
          </a:r>
          <a:endParaRPr lang="en-ZA" sz="2100" kern="1200" dirty="0"/>
        </a:p>
      </dsp:txBody>
      <dsp:txXfrm rot="10800000">
        <a:off x="2170339" y="1886650"/>
        <a:ext cx="4992200" cy="1347531"/>
      </dsp:txXfrm>
    </dsp:sp>
    <dsp:sp modelId="{108E8651-EF93-49F9-BDDA-2FA313680FA9}">
      <dsp:nvSpPr>
        <dsp:cNvPr id="0" name=""/>
        <dsp:cNvSpPr/>
      </dsp:nvSpPr>
      <dsp:spPr>
        <a:xfrm>
          <a:off x="683109" y="1688664"/>
          <a:ext cx="1964673" cy="161734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96C1E-39E8-4007-B58B-56563E86CCEB}">
      <dsp:nvSpPr>
        <dsp:cNvPr id="0" name=""/>
        <dsp:cNvSpPr/>
      </dsp:nvSpPr>
      <dsp:spPr>
        <a:xfrm rot="10800000">
          <a:off x="1494843" y="3771337"/>
          <a:ext cx="5675526" cy="1347531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224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chemeClr val="tx1"/>
              </a:solidFill>
            </a:rPr>
            <a:t>U moet die SQ3RW-tegniek gebruik tydens lees wat staan vir opname, vraag, lees, onthou, hersiening, skryf.</a:t>
          </a:r>
          <a:endParaRPr lang="en-ZA" sz="2100" kern="1200" dirty="0">
            <a:solidFill>
              <a:schemeClr val="tx1"/>
            </a:solidFill>
          </a:endParaRPr>
        </a:p>
      </dsp:txBody>
      <dsp:txXfrm rot="10800000">
        <a:off x="1831726" y="3771337"/>
        <a:ext cx="5338643" cy="1347531"/>
      </dsp:txXfrm>
    </dsp:sp>
    <dsp:sp modelId="{EC53DC5F-71EF-4C47-836E-DABAF0E4B1E2}">
      <dsp:nvSpPr>
        <dsp:cNvPr id="0" name=""/>
        <dsp:cNvSpPr/>
      </dsp:nvSpPr>
      <dsp:spPr>
        <a:xfrm>
          <a:off x="843288" y="3771337"/>
          <a:ext cx="1649553" cy="134753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4D5B4-B84A-4635-AF68-B77901580851}">
      <dsp:nvSpPr>
        <dsp:cNvPr id="0" name=""/>
        <dsp:cNvSpPr/>
      </dsp:nvSpPr>
      <dsp:spPr>
        <a:xfrm>
          <a:off x="3256618" y="-18535"/>
          <a:ext cx="1545611" cy="154561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tx1"/>
              </a:solidFill>
            </a:rPr>
            <a:t>Neem van </a:t>
          </a:r>
          <a:r>
            <a:rPr lang="en-ZA" sz="1600" kern="1200" dirty="0" err="1">
              <a:solidFill>
                <a:schemeClr val="tx1"/>
              </a:solidFill>
            </a:rPr>
            <a:t>notas</a:t>
          </a:r>
          <a:endParaRPr lang="en-US" sz="1600" kern="1200" dirty="0"/>
        </a:p>
      </dsp:txBody>
      <dsp:txXfrm>
        <a:off x="3482967" y="207814"/>
        <a:ext cx="1092913" cy="1092913"/>
      </dsp:txXfrm>
    </dsp:sp>
    <dsp:sp modelId="{A8300CB0-4C80-416B-8D69-C21E2E348DAA}">
      <dsp:nvSpPr>
        <dsp:cNvPr id="0" name=""/>
        <dsp:cNvSpPr/>
      </dsp:nvSpPr>
      <dsp:spPr>
        <a:xfrm rot="2160000">
          <a:off x="4753358" y="1168643"/>
          <a:ext cx="410782" cy="521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765126" y="1236754"/>
        <a:ext cx="287547" cy="312985"/>
      </dsp:txXfrm>
    </dsp:sp>
    <dsp:sp modelId="{5D0F7DCE-C078-4E18-870A-36AC1E50A9F0}">
      <dsp:nvSpPr>
        <dsp:cNvPr id="0" name=""/>
        <dsp:cNvSpPr/>
      </dsp:nvSpPr>
      <dsp:spPr>
        <a:xfrm>
          <a:off x="5134080" y="1345521"/>
          <a:ext cx="1545611" cy="154561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Breinkaarte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360429" y="1571870"/>
        <a:ext cx="1092913" cy="1092913"/>
      </dsp:txXfrm>
    </dsp:sp>
    <dsp:sp modelId="{986995A4-9035-4313-B3C6-A56AFA3EAB2E}">
      <dsp:nvSpPr>
        <dsp:cNvPr id="0" name=""/>
        <dsp:cNvSpPr/>
      </dsp:nvSpPr>
      <dsp:spPr>
        <a:xfrm rot="6480000">
          <a:off x="5346524" y="2949993"/>
          <a:ext cx="410782" cy="521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5427182" y="2995720"/>
        <a:ext cx="287547" cy="312985"/>
      </dsp:txXfrm>
    </dsp:sp>
    <dsp:sp modelId="{B9CDE272-CB94-4F94-A436-4EDC3ADFDAD4}">
      <dsp:nvSpPr>
        <dsp:cNvPr id="0" name=""/>
        <dsp:cNvSpPr/>
      </dsp:nvSpPr>
      <dsp:spPr>
        <a:xfrm>
          <a:off x="4416953" y="3552611"/>
          <a:ext cx="1545611" cy="1545611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 err="1">
              <a:solidFill>
                <a:schemeClr val="tx1"/>
              </a:solidFill>
            </a:rPr>
            <a:t>Kies</a:t>
          </a:r>
          <a:r>
            <a:rPr lang="en-ZA" sz="1600" kern="1200" dirty="0">
              <a:solidFill>
                <a:schemeClr val="tx1"/>
              </a:solidFill>
            </a:rPr>
            <a:t> </a:t>
          </a:r>
          <a:r>
            <a:rPr lang="en-ZA" sz="1600" kern="1200" dirty="0" err="1">
              <a:solidFill>
                <a:schemeClr val="tx1"/>
              </a:solidFill>
            </a:rPr>
            <a:t>konsepte</a:t>
          </a:r>
          <a:endParaRPr lang="en-US" sz="1600" kern="1200" dirty="0"/>
        </a:p>
      </dsp:txBody>
      <dsp:txXfrm>
        <a:off x="4643302" y="3778960"/>
        <a:ext cx="1092913" cy="1092913"/>
      </dsp:txXfrm>
    </dsp:sp>
    <dsp:sp modelId="{CFB0CCFE-4B64-4BBD-AC6E-FBB734F6FC5A}">
      <dsp:nvSpPr>
        <dsp:cNvPr id="0" name=""/>
        <dsp:cNvSpPr/>
      </dsp:nvSpPr>
      <dsp:spPr>
        <a:xfrm rot="10978474">
          <a:off x="3941763" y="4008497"/>
          <a:ext cx="336830" cy="521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4042744" y="4115448"/>
        <a:ext cx="235781" cy="312985"/>
      </dsp:txXfrm>
    </dsp:sp>
    <dsp:sp modelId="{21AD8AB8-87F0-4708-ADAD-B68D322044B8}">
      <dsp:nvSpPr>
        <dsp:cNvPr id="0" name=""/>
        <dsp:cNvSpPr/>
      </dsp:nvSpPr>
      <dsp:spPr>
        <a:xfrm>
          <a:off x="2134017" y="3396707"/>
          <a:ext cx="1650449" cy="1625611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 err="1">
              <a:solidFill>
                <a:schemeClr val="tx1"/>
              </a:solidFill>
            </a:rPr>
            <a:t>Opdrag</a:t>
          </a:r>
          <a:r>
            <a:rPr lang="en-ZA" sz="1600" b="1" kern="1200" dirty="0">
              <a:solidFill>
                <a:schemeClr val="tx1"/>
              </a:solidFill>
            </a:rPr>
            <a:t> </a:t>
          </a:r>
          <a:r>
            <a:rPr lang="en-ZA" sz="1600" b="1" kern="1200" dirty="0" err="1">
              <a:solidFill>
                <a:schemeClr val="tx1"/>
              </a:solidFill>
            </a:rPr>
            <a:t>en</a:t>
          </a:r>
          <a:r>
            <a:rPr lang="en-ZA" sz="1600" b="1" kern="1200" dirty="0">
              <a:solidFill>
                <a:schemeClr val="tx1"/>
              </a:solidFill>
            </a:rPr>
            <a:t> </a:t>
          </a:r>
          <a:r>
            <a:rPr lang="en-ZA" sz="1600" b="1" kern="1200" dirty="0" err="1">
              <a:solidFill>
                <a:schemeClr val="tx1"/>
              </a:solidFill>
            </a:rPr>
            <a:t>opstelle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375720" y="3634772"/>
        <a:ext cx="1167043" cy="1149481"/>
      </dsp:txXfrm>
    </dsp:sp>
    <dsp:sp modelId="{EF56F9BD-7379-4D3B-A965-B8CFA9894E06}">
      <dsp:nvSpPr>
        <dsp:cNvPr id="0" name=""/>
        <dsp:cNvSpPr/>
      </dsp:nvSpPr>
      <dsp:spPr>
        <a:xfrm rot="14878557">
          <a:off x="2381298" y="2919440"/>
          <a:ext cx="323194" cy="521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2447956" y="3068710"/>
        <a:ext cx="226236" cy="312985"/>
      </dsp:txXfrm>
    </dsp:sp>
    <dsp:sp modelId="{477111A7-9646-444E-9A04-9CA3EF40EEA0}">
      <dsp:nvSpPr>
        <dsp:cNvPr id="0" name=""/>
        <dsp:cNvSpPr/>
      </dsp:nvSpPr>
      <dsp:spPr>
        <a:xfrm>
          <a:off x="1295374" y="1284571"/>
          <a:ext cx="1635905" cy="1667513"/>
        </a:xfrm>
        <a:prstGeom prst="ellipse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 err="1">
              <a:solidFill>
                <a:schemeClr val="tx1"/>
              </a:solidFill>
            </a:rPr>
            <a:t>Vergelykings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534947" y="1528773"/>
        <a:ext cx="1156759" cy="1179109"/>
      </dsp:txXfrm>
    </dsp:sp>
    <dsp:sp modelId="{E6282233-5BF7-4DF7-8BB4-A798F4C33FDD}">
      <dsp:nvSpPr>
        <dsp:cNvPr id="0" name=""/>
        <dsp:cNvSpPr/>
      </dsp:nvSpPr>
      <dsp:spPr>
        <a:xfrm rot="19473189">
          <a:off x="2882293" y="1167451"/>
          <a:ext cx="400713" cy="521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893434" y="1306639"/>
        <a:ext cx="280499" cy="3129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3BD15-6FCF-4637-88CF-011D618DCF8B}">
      <dsp:nvSpPr>
        <dsp:cNvPr id="0" name=""/>
        <dsp:cNvSpPr/>
      </dsp:nvSpPr>
      <dsp:spPr>
        <a:xfrm>
          <a:off x="3063857" y="0"/>
          <a:ext cx="2301240" cy="230159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6354F-155F-418D-8924-09385653B08C}">
      <dsp:nvSpPr>
        <dsp:cNvPr id="0" name=""/>
        <dsp:cNvSpPr/>
      </dsp:nvSpPr>
      <dsp:spPr>
        <a:xfrm>
          <a:off x="3572507" y="830944"/>
          <a:ext cx="1278755" cy="639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kern="1200" dirty="0" err="1"/>
            <a:t>Kritiese</a:t>
          </a:r>
          <a:r>
            <a:rPr lang="en-ZA" sz="2400" kern="1200" dirty="0"/>
            <a:t> </a:t>
          </a:r>
          <a:r>
            <a:rPr lang="en-ZA" sz="2400" kern="1200" dirty="0" err="1"/>
            <a:t>vaardighede</a:t>
          </a:r>
          <a:endParaRPr lang="en-US" sz="2400" kern="1200" dirty="0"/>
        </a:p>
      </dsp:txBody>
      <dsp:txXfrm>
        <a:off x="3572507" y="830944"/>
        <a:ext cx="1278755" cy="639224"/>
      </dsp:txXfrm>
    </dsp:sp>
    <dsp:sp modelId="{4E010298-E5BB-431A-85E8-DB2D70F1DA39}">
      <dsp:nvSpPr>
        <dsp:cNvPr id="0" name=""/>
        <dsp:cNvSpPr/>
      </dsp:nvSpPr>
      <dsp:spPr>
        <a:xfrm>
          <a:off x="2424696" y="1322434"/>
          <a:ext cx="2301240" cy="230159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CAEEC-799B-46D6-B192-06335F279B94}">
      <dsp:nvSpPr>
        <dsp:cNvPr id="0" name=""/>
        <dsp:cNvSpPr/>
      </dsp:nvSpPr>
      <dsp:spPr>
        <a:xfrm>
          <a:off x="2935939" y="1857776"/>
          <a:ext cx="1278755" cy="124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 err="1"/>
            <a:t>Kreatiewe</a:t>
          </a:r>
          <a:r>
            <a:rPr lang="en-ZA" sz="1800" kern="1200" dirty="0"/>
            <a:t> </a:t>
          </a:r>
          <a:r>
            <a:rPr lang="en-ZA" sz="1800" kern="1200" dirty="0" err="1"/>
            <a:t>vaardighede</a:t>
          </a:r>
          <a:endParaRPr lang="en-US" sz="1800" kern="1200" dirty="0"/>
        </a:p>
      </dsp:txBody>
      <dsp:txXfrm>
        <a:off x="2935939" y="1857776"/>
        <a:ext cx="1278755" cy="1245727"/>
      </dsp:txXfrm>
    </dsp:sp>
    <dsp:sp modelId="{78C26BBB-4DC4-49A4-9983-C9FB18581086}">
      <dsp:nvSpPr>
        <dsp:cNvPr id="0" name=""/>
        <dsp:cNvSpPr/>
      </dsp:nvSpPr>
      <dsp:spPr>
        <a:xfrm>
          <a:off x="3227645" y="2803121"/>
          <a:ext cx="1977122" cy="197791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49FD1-BD39-4B92-AB88-A383D08D0446}">
      <dsp:nvSpPr>
        <dsp:cNvPr id="0" name=""/>
        <dsp:cNvSpPr/>
      </dsp:nvSpPr>
      <dsp:spPr>
        <a:xfrm>
          <a:off x="3575532" y="3167924"/>
          <a:ext cx="1278755" cy="1289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 err="1"/>
            <a:t>Probleemoplossings-vaardighede</a:t>
          </a:r>
          <a:endParaRPr lang="en-US" sz="1600" kern="1200" dirty="0"/>
        </a:p>
      </dsp:txBody>
      <dsp:txXfrm>
        <a:off x="3575532" y="3167924"/>
        <a:ext cx="1278755" cy="1289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7EB08-0226-4DC5-80F5-95034E6E4A50}" type="datetimeFigureOut">
              <a:rPr lang="en-ZA" smtClean="0"/>
              <a:t>2020/07/03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83E7B-A1AE-4A35-A880-05928AD425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0730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37CA6-C3F8-4E16-8088-B24DECDBDBCE}" type="datetimeFigureOut">
              <a:rPr lang="en-ZA" smtClean="0"/>
              <a:t>2020/07/03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F8592-633F-440F-8469-923C65C53A94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7282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030" y="2130425"/>
            <a:ext cx="748117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80" y="924791"/>
            <a:ext cx="8013659" cy="3343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3164"/>
            <a:ext cx="2057400" cy="4712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6354" y="1413164"/>
            <a:ext cx="5510645" cy="47129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ACE83-0F60-CC47-802A-4D891EAD32D2}"/>
              </a:ext>
            </a:extLst>
          </p:cNvPr>
          <p:cNvSpPr txBox="1">
            <a:spLocks/>
          </p:cNvSpPr>
          <p:nvPr userDrawn="1"/>
        </p:nvSpPr>
        <p:spPr>
          <a:xfrm>
            <a:off x="1007180" y="935182"/>
            <a:ext cx="801365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F7201D1-ADC3-4F77-80D7-4BA9F1843F06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9F95D3F-BEFD-4E8F-A1D2-D122BBBCA28F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BB77FA0E-269B-41B1-A08F-9DA49FA2876C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65E11750-6516-42AD-892A-042A819D3DD6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7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04DCAEA-6A90-4F28-AE3E-67DBDBD86D26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26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6810E3CE-ABFB-4A5A-8440-D661815D86ED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22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38DAB806-C362-47AD-8E87-F03F1F330016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0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4A7A3CA6-C36F-443C-85CE-96DFE56F4DCD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80" y="935182"/>
            <a:ext cx="8013659" cy="3255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0" y="1412384"/>
            <a:ext cx="8013659" cy="512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June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163" y="6533216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en-US" dirty="0"/>
              <a:t>OoP SOPA input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6459" y="6546663"/>
            <a:ext cx="455062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93862CD-2CE4-D846-9F15-15300DCE1B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96D60A9E-F5F8-4328-99CD-37DEC4EDC48F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8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1B05CA8E-1303-4FBF-A284-6EFBE91F9782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77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E07757B6-1D98-46B2-B62A-5DFD6FC22420}" type="datetime1">
              <a:rPr lang="en-ZA" smtClean="0">
                <a:solidFill>
                  <a:prstClr val="black"/>
                </a:solidFill>
              </a:rPr>
              <a:pPr defTabSz="685800"/>
              <a:t>2020/07/03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0D7490EB-8C75-40BD-8120-A00EBF5760C8}" type="slidenum">
              <a:rPr lang="en-ZA" smtClean="0">
                <a:solidFill>
                  <a:prstClr val="black"/>
                </a:solidFill>
              </a:rPr>
              <a:pPr defTabSz="685800"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73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1" y="893421"/>
            <a:ext cx="8751036" cy="6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68580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35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32" name="image1.tif"/>
          <p:cNvPicPr/>
          <p:nvPr/>
        </p:nvPicPr>
        <p:blipFill>
          <a:blip r:embed="rId2"/>
          <a:srcRect l="15560" t="26671" r="14923" b="24552"/>
          <a:stretch>
            <a:fillRect/>
          </a:stretch>
        </p:blipFill>
        <p:spPr>
          <a:xfrm>
            <a:off x="8115418" y="2"/>
            <a:ext cx="1003418" cy="49694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2" y="823918"/>
            <a:ext cx="8786967" cy="5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E9BD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68580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35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/>
          <p:nvPr/>
        </p:nvSpPr>
        <p:spPr>
          <a:xfrm flipV="1">
            <a:off x="1" y="6574716"/>
            <a:ext cx="9144001" cy="37357"/>
          </a:xfrm>
          <a:prstGeom prst="line">
            <a:avLst/>
          </a:prstGeom>
          <a:ln w="12700">
            <a:solidFill>
              <a:srgbClr val="D9D9D9"/>
            </a:solidFill>
          </a:ln>
        </p:spPr>
        <p:txBody>
          <a:bodyPr lIns="0" tIns="0" rIns="0" bIns="0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900" dirty="0">
              <a:solidFill>
                <a:prstClr val="black"/>
              </a:solidFill>
              <a:sym typeface="Helvetica"/>
            </a:endParaRP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150647" y="113760"/>
            <a:ext cx="7939609" cy="654378"/>
          </a:xfrm>
          <a:prstGeom prst="rect">
            <a:avLst/>
          </a:prstGeom>
          <a:ln w="9525">
            <a:solidFill>
              <a:srgbClr val="FFFFFF"/>
            </a:solidFill>
            <a:bevel/>
          </a:ln>
        </p:spPr>
        <p:txBody>
          <a:bodyPr lIns="46648" tIns="46648" rIns="46648" bIns="46648" anchor="ctr">
            <a:noAutofit/>
          </a:bodyPr>
          <a:lstStyle>
            <a:lvl1pPr marL="0" indent="0" defTabSz="34986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b="1">
                <a:latin typeface="Tahoma"/>
                <a:ea typeface="Tahoma"/>
                <a:cs typeface="Tahoma"/>
                <a:sym typeface="Tahoma"/>
              </a:defRPr>
            </a:lvl1pPr>
            <a:lvl2pPr marL="0" indent="349861" defTabSz="34986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b="1">
                <a:latin typeface="Tahoma"/>
                <a:ea typeface="Tahoma"/>
                <a:cs typeface="Tahoma"/>
                <a:sym typeface="Tahoma"/>
              </a:defRPr>
            </a:lvl2pPr>
            <a:lvl3pPr marL="0" indent="699722" defTabSz="34986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b="1">
                <a:latin typeface="Tahoma"/>
                <a:ea typeface="Tahoma"/>
                <a:cs typeface="Tahoma"/>
                <a:sym typeface="Tahoma"/>
              </a:defRPr>
            </a:lvl3pPr>
            <a:lvl4pPr marL="0" indent="1049582" defTabSz="34986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b="1">
                <a:latin typeface="Tahoma"/>
                <a:ea typeface="Tahoma"/>
                <a:cs typeface="Tahoma"/>
                <a:sym typeface="Tahoma"/>
              </a:defRPr>
            </a:lvl4pPr>
            <a:lvl5pPr marL="0" indent="1399444" defTabSz="34986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b="1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 lvl="0">
              <a:defRPr sz="1800" b="0"/>
            </a:pPr>
            <a:r>
              <a:rPr lang="en-US" altLang="ja-JP" sz="1500" b="1"/>
              <a:t>Click to edit Master text styles</a:t>
            </a:r>
          </a:p>
          <a:p>
            <a:pPr lvl="1">
              <a:defRPr sz="1800" b="0"/>
            </a:pPr>
            <a:r>
              <a:rPr lang="en-US" altLang="ja-JP" sz="1500" b="1"/>
              <a:t>Second level</a:t>
            </a:r>
          </a:p>
          <a:p>
            <a:pPr lvl="2">
              <a:defRPr sz="1800" b="0"/>
            </a:pPr>
            <a:r>
              <a:rPr lang="en-US" altLang="ja-JP" sz="1500" b="1"/>
              <a:t>Third level</a:t>
            </a:r>
          </a:p>
          <a:p>
            <a:pPr lvl="3">
              <a:defRPr sz="1800" b="0"/>
            </a:pPr>
            <a:r>
              <a:rPr lang="en-US" altLang="ja-JP" sz="1500" b="1"/>
              <a:t>Fourth level</a:t>
            </a:r>
          </a:p>
          <a:p>
            <a:pPr lvl="4">
              <a:defRPr sz="1800" b="0"/>
            </a:pPr>
            <a:r>
              <a:rPr lang="en-US" altLang="ja-JP" sz="1500" b="1"/>
              <a:t>Fifth level</a:t>
            </a:r>
            <a:endParaRPr sz="1500" b="1"/>
          </a:p>
        </p:txBody>
      </p:sp>
      <p:sp>
        <p:nvSpPr>
          <p:cNvPr id="136" name="Shape 136"/>
          <p:cNvSpPr/>
          <p:nvPr/>
        </p:nvSpPr>
        <p:spPr>
          <a:xfrm>
            <a:off x="2091703" y="6625729"/>
            <a:ext cx="7052297" cy="27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986" tIns="34986" rIns="34986" bIns="34986">
            <a:spAutoFit/>
          </a:bodyPr>
          <a:lstStyle>
            <a:lvl1pPr algn="r">
              <a:defRPr sz="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defTabSz="685800">
              <a:defRPr sz="1800"/>
            </a:pPr>
            <a:r>
              <a:rPr sz="1350" dirty="0">
                <a:solidFill>
                  <a:prstClr val="black"/>
                </a:solidFill>
              </a:rPr>
              <a:t>Copyright © Delivery Associates Ltd 201</a:t>
            </a:r>
            <a:r>
              <a:rPr lang="en-US" sz="1350" dirty="0">
                <a:solidFill>
                  <a:prstClr val="black"/>
                </a:solidFill>
              </a:rPr>
              <a:t>6</a:t>
            </a:r>
            <a:r>
              <a:rPr sz="1350" dirty="0">
                <a:solidFill>
                  <a:prstClr val="black"/>
                </a:solidFill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650580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136" y="35340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136" y="170100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3C3B79-85AB-484C-B635-28E848BDA4E5}"/>
              </a:ext>
            </a:extLst>
          </p:cNvPr>
          <p:cNvSpPr txBox="1">
            <a:spLocks/>
          </p:cNvSpPr>
          <p:nvPr userDrawn="1"/>
        </p:nvSpPr>
        <p:spPr>
          <a:xfrm>
            <a:off x="1007180" y="935182"/>
            <a:ext cx="801365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80" y="914758"/>
            <a:ext cx="8013659" cy="365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179" y="1600199"/>
            <a:ext cx="3834985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8069" y="1600199"/>
            <a:ext cx="392277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80" y="924790"/>
            <a:ext cx="801365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179" y="1724891"/>
            <a:ext cx="3866157" cy="44998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179" y="2174875"/>
            <a:ext cx="38661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724889"/>
            <a:ext cx="3983124" cy="44998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174875"/>
            <a:ext cx="39831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80" y="925149"/>
            <a:ext cx="8013659" cy="365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CE6F17-BA95-494B-91A3-DCBD7606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80" y="935182"/>
            <a:ext cx="8013659" cy="3255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0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355" y="1435100"/>
            <a:ext cx="3699163" cy="365125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649" y="1435100"/>
            <a:ext cx="4260268" cy="4691063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355" y="1800226"/>
            <a:ext cx="3699162" cy="43259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B4AA36-669E-864D-BF7E-6DED31BC9FB0}"/>
              </a:ext>
            </a:extLst>
          </p:cNvPr>
          <p:cNvSpPr txBox="1">
            <a:spLocks/>
          </p:cNvSpPr>
          <p:nvPr userDrawn="1"/>
        </p:nvSpPr>
        <p:spPr>
          <a:xfrm>
            <a:off x="1007180" y="935182"/>
            <a:ext cx="801365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135" y="4800600"/>
            <a:ext cx="8032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87135" y="1350817"/>
            <a:ext cx="8032173" cy="33767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7135" y="5367338"/>
            <a:ext cx="8032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581F9D-C64A-BB4C-8033-7795EA41917D}"/>
              </a:ext>
            </a:extLst>
          </p:cNvPr>
          <p:cNvSpPr txBox="1">
            <a:spLocks/>
          </p:cNvSpPr>
          <p:nvPr userDrawn="1"/>
        </p:nvSpPr>
        <p:spPr>
          <a:xfrm>
            <a:off x="1007180" y="935182"/>
            <a:ext cx="801365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180" y="955964"/>
            <a:ext cx="8013659" cy="30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180" y="1412384"/>
            <a:ext cx="8013659" cy="525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76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FFFF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181" y="832101"/>
            <a:ext cx="8013659" cy="427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181" y="1412384"/>
            <a:ext cx="8013659" cy="525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2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ctrTitle"/>
          </p:nvPr>
        </p:nvSpPr>
        <p:spPr>
          <a:xfrm>
            <a:off x="712788" y="962025"/>
            <a:ext cx="7772400" cy="4224338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1371600" y="962025"/>
            <a:ext cx="6400800" cy="5181198"/>
          </a:xfrm>
        </p:spPr>
        <p:txBody>
          <a:bodyPr>
            <a:normAutofit lnSpcReduction="10000"/>
          </a:bodyPr>
          <a:lstStyle/>
          <a:p>
            <a:br>
              <a:rPr lang="en-ZA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STUDIEVAARDIGHEDE, STUDIE METODES EN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ZA" b="1" dirty="0" err="1">
                <a:solidFill>
                  <a:schemeClr val="bg1"/>
                </a:solidFill>
              </a:rPr>
              <a:t>Kritiese</a:t>
            </a:r>
            <a:r>
              <a:rPr lang="en-ZA" b="1" dirty="0">
                <a:solidFill>
                  <a:schemeClr val="bg1"/>
                </a:solidFill>
              </a:rPr>
              <a:t>, </a:t>
            </a:r>
            <a:r>
              <a:rPr lang="en-ZA" b="1" dirty="0" err="1">
                <a:solidFill>
                  <a:schemeClr val="bg1"/>
                </a:solidFill>
              </a:rPr>
              <a:t>Kreatiewe</a:t>
            </a:r>
            <a:r>
              <a:rPr lang="en-ZA" b="1" dirty="0">
                <a:solidFill>
                  <a:schemeClr val="bg1"/>
                </a:solidFill>
              </a:rPr>
              <a:t> </a:t>
            </a:r>
            <a:r>
              <a:rPr lang="en-ZA" b="1" dirty="0" err="1">
                <a:solidFill>
                  <a:schemeClr val="bg1"/>
                </a:solidFill>
              </a:rPr>
              <a:t>Denke</a:t>
            </a:r>
            <a:r>
              <a:rPr lang="en-ZA" b="1" dirty="0">
                <a:solidFill>
                  <a:schemeClr val="bg1"/>
                </a:solidFill>
              </a:rPr>
              <a:t> </a:t>
            </a:r>
            <a:r>
              <a:rPr lang="en-ZA" b="1" dirty="0" err="1">
                <a:solidFill>
                  <a:schemeClr val="bg1"/>
                </a:solidFill>
              </a:rPr>
              <a:t>en</a:t>
            </a:r>
            <a:r>
              <a:rPr lang="en-ZA" b="1" dirty="0">
                <a:solidFill>
                  <a:schemeClr val="bg1"/>
                </a:solidFill>
              </a:rPr>
              <a:t> </a:t>
            </a:r>
            <a:r>
              <a:rPr lang="en-ZA" b="1" dirty="0" err="1">
                <a:solidFill>
                  <a:schemeClr val="bg1"/>
                </a:solidFill>
              </a:rPr>
              <a:t>Probleemoplossingsvaardigehede</a:t>
            </a:r>
            <a:endParaRPr lang="en-ZA" dirty="0">
              <a:solidFill>
                <a:schemeClr val="bg1"/>
              </a:solidFill>
            </a:endParaRPr>
          </a:p>
          <a:p>
            <a:endParaRPr lang="en-Z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Kwartaal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Week 1-3</a:t>
            </a:r>
          </a:p>
          <a:p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Lewensoriëntering</a:t>
            </a:r>
            <a:endParaRPr lang="en-Z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GRAAD 10</a:t>
            </a:r>
          </a:p>
          <a:p>
            <a:endParaRPr lang="en-ZA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ZA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</a:p>
          <a:p>
            <a:r>
              <a:rPr lang="en-ZA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en-ZA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Compiled by: Zodwa Sesane</a:t>
            </a:r>
          </a:p>
          <a:p>
            <a:r>
              <a:rPr lang="en-ZA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Johannesburg West (D12)</a:t>
            </a:r>
          </a:p>
        </p:txBody>
      </p:sp>
    </p:spTree>
    <p:extLst>
      <p:ext uri="{BB962C8B-B14F-4D97-AF65-F5344CB8AC3E}">
        <p14:creationId xmlns:p14="http://schemas.microsoft.com/office/powerpoint/2010/main" val="34669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BEGRIP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569372" cy="512083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l-NL" dirty="0"/>
              <a:t>As u verstaan wat u lees, beteken dit dat u die kennis kan gebruik om te ontleed en sin te maak van wat u lees.</a:t>
            </a:r>
          </a:p>
          <a:p>
            <a:r>
              <a:rPr lang="nl-NL" dirty="0"/>
              <a:t>As u dit wat u lees, kan verstaan, moet u die betekenis van al die woorde en die simbolieke agter dit ken as dit metafore voorstel.</a:t>
            </a:r>
          </a:p>
          <a:p>
            <a:r>
              <a:rPr lang="nl-NL" dirty="0"/>
              <a:t>Hierdie vaardigheid sal u nie net help met studeer nie, maar ook as u toetse skryf.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3" y="1506828"/>
            <a:ext cx="3130164" cy="245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93" y="4165678"/>
            <a:ext cx="3160951" cy="2342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5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KONSENTRASIE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324674" cy="512083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dirty="0"/>
              <a:t>Konsentrasie is 'n belangrike deel van die behoud van inligting wanneer u studeer.</a:t>
            </a:r>
          </a:p>
          <a:p>
            <a:r>
              <a:rPr lang="nl-NL" dirty="0"/>
              <a:t>U moet gereeld pouses neem om seker te maak dat u alle inligting bewaar deur nie te konsentreer as u studeer nie.</a:t>
            </a:r>
          </a:p>
          <a:p>
            <a:r>
              <a:rPr lang="nl-NL" dirty="0"/>
              <a:t>U kan ook self aansporings bied om te help dat u konsentrasie nie breek nie.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68" y="4056845"/>
            <a:ext cx="3392771" cy="2476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068" y="1412384"/>
            <a:ext cx="3392771" cy="2309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GEHEUE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79" y="1481070"/>
            <a:ext cx="3513305" cy="520306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sz="1600" dirty="0"/>
              <a:t>U geheue is waar u die inligting wat u bestudeer stoor.</a:t>
            </a:r>
          </a:p>
          <a:p>
            <a:r>
              <a:rPr lang="nl-NL" sz="1600" dirty="0"/>
              <a:t>Daar is baie maniere waarop u u geheue kan versterk om u baie inligting te bewaar.</a:t>
            </a:r>
          </a:p>
          <a:p>
            <a:r>
              <a:rPr lang="nl-NL" sz="1600" dirty="0"/>
              <a:t>Van die maniere is:</a:t>
            </a:r>
          </a:p>
          <a:p>
            <a:r>
              <a:rPr lang="nl-NL" sz="1600" dirty="0"/>
              <a:t>Herhaalde leespreking of die inligting wat u gelees het herskryf.</a:t>
            </a:r>
          </a:p>
          <a:p>
            <a:r>
              <a:rPr lang="nl-NL" sz="1600" dirty="0"/>
              <a:t>Rolspel - Leer iemand wat jy geleer het</a:t>
            </a:r>
          </a:p>
          <a:p>
            <a:r>
              <a:rPr lang="nl-NL" sz="1600" dirty="0"/>
              <a:t>Gebruik van geheue helpers- Bv. om akronieme te gebruik om inligting te onthou.</a:t>
            </a:r>
            <a:endParaRPr lang="en-ZA" dirty="0"/>
          </a:p>
          <a:p>
            <a:endParaRPr lang="en-ZA" dirty="0"/>
          </a:p>
        </p:txBody>
      </p:sp>
      <p:pic>
        <p:nvPicPr>
          <p:cNvPr id="6146" name="Picture 2" descr="The Learning Toolbox - BRE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62" y="1481070"/>
            <a:ext cx="4242777" cy="52030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57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80" y="935182"/>
            <a:ext cx="8013659" cy="325577"/>
          </a:xfrm>
        </p:spPr>
        <p:txBody>
          <a:bodyPr/>
          <a:lstStyle/>
          <a:p>
            <a:pPr algn="ctr"/>
            <a:r>
              <a:rPr lang="en-ZA" dirty="0"/>
              <a:t>ORGANISERING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337552" cy="512083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l-NL" sz="2000" dirty="0"/>
              <a:t>Organisering bestaan uit twee komponente:</a:t>
            </a:r>
          </a:p>
          <a:p>
            <a:r>
              <a:rPr lang="nl-NL" sz="2000" dirty="0"/>
              <a:t>Fisiese organisasie</a:t>
            </a:r>
          </a:p>
          <a:p>
            <a:r>
              <a:rPr lang="nl-NL" sz="2000" dirty="0"/>
              <a:t>Geestesorganisasie</a:t>
            </a:r>
          </a:p>
          <a:p>
            <a:r>
              <a:rPr lang="nl-NL" sz="2000" dirty="0"/>
              <a:t>Fisiese organisasie - dit is</a:t>
            </a:r>
          </a:p>
          <a:p>
            <a:r>
              <a:rPr lang="nl-NL" sz="2000" dirty="0"/>
              <a:t>      sorg dat u studiegebied</a:t>
            </a:r>
          </a:p>
          <a:p>
            <a:r>
              <a:rPr lang="nl-NL" sz="2000" dirty="0"/>
              <a:t>      is gereël vir studie.</a:t>
            </a:r>
          </a:p>
          <a:p>
            <a:r>
              <a:rPr lang="nl-NL" sz="2000" dirty="0"/>
              <a:t>Geestelike organisasie - dit het te doen met die organisering van u gedagtes voordat u bv. studeer. maak u verstand skoon van afleiding.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188" y="1412384"/>
            <a:ext cx="3284111" cy="2489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189" y="4053924"/>
            <a:ext cx="3284111" cy="2479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TYDBESTUUR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0" y="1412384"/>
            <a:ext cx="4054217" cy="5120832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lvl="0"/>
            <a:r>
              <a:rPr lang="nl-NL" dirty="0"/>
              <a:t>Stel 'n tabel / skedule op en hou daarby</a:t>
            </a:r>
          </a:p>
          <a:p>
            <a:pPr lvl="0"/>
            <a:r>
              <a:rPr lang="nl-NL" dirty="0"/>
              <a:t>Balanseer studietyd met rus en oefening</a:t>
            </a:r>
          </a:p>
          <a:p>
            <a:pPr lvl="0"/>
            <a:r>
              <a:rPr lang="nl-NL" dirty="0"/>
              <a:t>Neem gereeld kort pouses</a:t>
            </a:r>
          </a:p>
          <a:p>
            <a:pPr lvl="0"/>
            <a:r>
              <a:rPr lang="nl-NL" dirty="0"/>
              <a:t>Spandeer meer tyd aan swakker onderwerpe</a:t>
            </a:r>
          </a:p>
          <a:p>
            <a:pPr lvl="0"/>
            <a:r>
              <a:rPr lang="nl-NL" dirty="0"/>
              <a:t>Studeer gedurende die tyd wat u die meeste energie het</a:t>
            </a:r>
          </a:p>
          <a:p>
            <a:pPr lvl="0"/>
            <a:r>
              <a:rPr lang="nl-NL" dirty="0"/>
              <a:t>Hou al die dinge wat u nodig het om te studeer op een plek</a:t>
            </a:r>
          </a:p>
          <a:p>
            <a:pPr lvl="0"/>
            <a:r>
              <a:rPr lang="nl-NL" dirty="0"/>
              <a:t>Vermy dit om tyd te mors</a:t>
            </a:r>
          </a:p>
          <a:p>
            <a:pPr lvl="0"/>
            <a:r>
              <a:rPr lang="nl-NL" dirty="0"/>
              <a:t>Kyk een keer per week na die verantwoordelikhede van die volgende week</a:t>
            </a:r>
            <a:endParaRPr lang="en-ZA" dirty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462" y="1520380"/>
            <a:ext cx="3000776" cy="2317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62" y="4082602"/>
            <a:ext cx="3000776" cy="2450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3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WEEK 2: STUDIEMETODES</a:t>
            </a:r>
            <a:endParaRPr lang="en-ZA" sz="1400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542798"/>
              </p:ext>
            </p:extLst>
          </p:nvPr>
        </p:nvGraphicFramePr>
        <p:xfrm>
          <a:off x="1006475" y="1412875"/>
          <a:ext cx="8013700" cy="511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457" y="3428999"/>
            <a:ext cx="14097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NEEM VAN NOTAS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0" y="1412384"/>
            <a:ext cx="4517857" cy="512083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l-NL" dirty="0"/>
              <a:t>As u na u onderwyser luister, moet u kennis neem van wat hy / sy sê. Dit help u om belangrike inligting te onthou en dat u goeie luistervaardighede benodig.</a:t>
            </a:r>
          </a:p>
          <a:p>
            <a:r>
              <a:rPr lang="nl-NL" dirty="0"/>
              <a:t>U moet 'n kort hand ontwikkel om u te help om kennis te neem. U kan dit doen deur:</a:t>
            </a:r>
          </a:p>
          <a:p>
            <a:r>
              <a:rPr lang="nl-NL" dirty="0"/>
              <a:t>Skryf sleutelwoorde neer</a:t>
            </a:r>
          </a:p>
          <a:p>
            <a:r>
              <a:rPr lang="nl-NL" dirty="0"/>
              <a:t>Gebruik pyltjies, blokke of sirkels om inligting te koppel</a:t>
            </a:r>
            <a:endParaRPr lang="en-Z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524" y="1412384"/>
            <a:ext cx="3122315" cy="2258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24" y="4095482"/>
            <a:ext cx="3113534" cy="2437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BREINKAART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0" y="1506829"/>
            <a:ext cx="4054217" cy="512083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nl-NL" sz="2200" dirty="0"/>
              <a:t>Gedagtekaarte verteenwoordig die manier waarop inligting verband hou, en dit is belangrik, want dit is hoe u brein hierdie inligting verwerk.</a:t>
            </a:r>
          </a:p>
          <a:p>
            <a:r>
              <a:rPr lang="nl-NL" sz="2200" dirty="0"/>
              <a:t>‘n Gedagtekaart het die hoof idee van die onderwerp in die middel en dit is gekoppel aan subtipes wat verband hou met die hoof idee.</a:t>
            </a:r>
          </a:p>
          <a:p>
            <a:r>
              <a:rPr lang="nl-NL" sz="2200" dirty="0"/>
              <a:t>U moet slegs sleutel idees in 'n breinkaart gebruik en nie volledige besonderhede nie.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248" y="1506829"/>
            <a:ext cx="3624591" cy="2356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48" y="4185634"/>
            <a:ext cx="3528811" cy="2442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9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Kies</a:t>
            </a:r>
            <a:r>
              <a:rPr lang="en-ZA" dirty="0"/>
              <a:t> </a:t>
            </a:r>
            <a:r>
              <a:rPr lang="en-ZA" dirty="0" err="1"/>
              <a:t>konsepte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131490" cy="5120832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nl-NL" dirty="0"/>
              <a:t>Konsepte is die belangrikste idees uit 'n inligtingstuk.</a:t>
            </a:r>
          </a:p>
          <a:p>
            <a:r>
              <a:rPr lang="nl-NL" dirty="0"/>
              <a:t>Om die konsepte uit 'n inligtingstuk te vind, moet u:</a:t>
            </a:r>
          </a:p>
          <a:p>
            <a:r>
              <a:rPr lang="nl-NL" dirty="0"/>
              <a:t>Kyk na die opskrifte en subopskrifte</a:t>
            </a:r>
          </a:p>
          <a:p>
            <a:r>
              <a:rPr lang="nl-NL" dirty="0"/>
              <a:t>Lees deur die inligting en kry 'n algemene oorsig van waaroor die stuk handel</a:t>
            </a:r>
          </a:p>
          <a:p>
            <a:r>
              <a:rPr lang="nl-NL" dirty="0"/>
              <a:t>Teken 'n breinkaart wat verband hou met die inligting.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80" y="1412384"/>
            <a:ext cx="3296991" cy="2617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280" y="4181372"/>
            <a:ext cx="3296991" cy="2489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4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WERKOPDRAG EN OPSTELKONSTRUKSIE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324673" cy="512083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nl-NL" dirty="0"/>
              <a:t>Die volgende is 'n lys met stappe wat u volg tydens die voltooiïng van 'n opstel of opdrag:</a:t>
            </a:r>
          </a:p>
          <a:p>
            <a:r>
              <a:rPr lang="nl-NL" dirty="0"/>
              <a:t>Maak seker dat u die opstel of die opdragonderwerp verstaan</a:t>
            </a:r>
          </a:p>
          <a:p>
            <a:r>
              <a:rPr lang="nl-NL" dirty="0"/>
              <a:t>Versamel die hulpbronne wat u benodig om die opdrag of taak te voltooi</a:t>
            </a:r>
          </a:p>
          <a:p>
            <a:r>
              <a:rPr lang="nl-NL" dirty="0"/>
              <a:t>Stel 'n breinkaart op vir die opdrag of opstel om u te help verstaan of u die vraag kan beantwoord.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12384"/>
            <a:ext cx="3400023" cy="5120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5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/>
              <a:t>Oorsig van die onderwerp – </a:t>
            </a:r>
            <a:r>
              <a:rPr lang="af-ZA" dirty="0" err="1"/>
              <a:t>Studievaardighede</a:t>
            </a:r>
            <a:r>
              <a:rPr lang="af-ZA" dirty="0"/>
              <a:t>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976403"/>
              </p:ext>
            </p:extLst>
          </p:nvPr>
        </p:nvGraphicFramePr>
        <p:xfrm>
          <a:off x="1006475" y="1515907"/>
          <a:ext cx="8013700" cy="511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1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1800" dirty="0"/>
              <a:t>WERKOPDRAG EN OPSTELKONSTRUKSIE (</a:t>
            </a:r>
            <a:r>
              <a:rPr lang="en-ZA" sz="1800" dirty="0" err="1"/>
              <a:t>vervolg</a:t>
            </a:r>
            <a:r>
              <a:rPr lang="en-ZA" sz="1800" dirty="0"/>
              <a:t>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337431"/>
              </p:ext>
            </p:extLst>
          </p:nvPr>
        </p:nvGraphicFramePr>
        <p:xfrm>
          <a:off x="1007179" y="2136520"/>
          <a:ext cx="4698161" cy="4589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8161">
                  <a:extLst>
                    <a:ext uri="{9D8B030D-6E8A-4147-A177-3AD203B41FA5}">
                      <a16:colId xmlns:a16="http://schemas.microsoft.com/office/drawing/2014/main" val="3637504931"/>
                    </a:ext>
                  </a:extLst>
                </a:gridCol>
              </a:tblGrid>
              <a:tr h="374656">
                <a:tc>
                  <a:txBody>
                    <a:bodyPr/>
                    <a:lstStyle/>
                    <a:p>
                      <a:r>
                        <a:rPr lang="en-ZA" dirty="0" err="1"/>
                        <a:t>Inleiding</a:t>
                      </a:r>
                      <a:endParaRPr lang="en-ZA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116435"/>
                  </a:ext>
                </a:extLst>
              </a:tr>
              <a:tr h="6556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err="1"/>
                        <a:t>Inleidende</a:t>
                      </a:r>
                      <a:r>
                        <a:rPr lang="en-ZA" dirty="0"/>
                        <a:t> </a:t>
                      </a:r>
                      <a:r>
                        <a:rPr lang="en-ZA" dirty="0" err="1"/>
                        <a:t>paragraaf</a:t>
                      </a:r>
                      <a:endParaRPr lang="en-Z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83020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r>
                        <a:rPr lang="en-ZA" dirty="0" err="1">
                          <a:solidFill>
                            <a:schemeClr val="bg1"/>
                          </a:solidFill>
                        </a:rPr>
                        <a:t>Liggaam</a:t>
                      </a:r>
                      <a:r>
                        <a:rPr lang="en-ZA" dirty="0">
                          <a:solidFill>
                            <a:schemeClr val="bg1"/>
                          </a:solidFill>
                        </a:rPr>
                        <a:t> van die </a:t>
                      </a:r>
                      <a:r>
                        <a:rPr lang="en-ZA" dirty="0" err="1">
                          <a:solidFill>
                            <a:schemeClr val="bg1"/>
                          </a:solidFill>
                        </a:rPr>
                        <a:t>opstel</a:t>
                      </a:r>
                      <a:endParaRPr lang="en-Z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89087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r>
                        <a:rPr lang="en-ZA" dirty="0"/>
                        <a:t>1ste </a:t>
                      </a:r>
                      <a:r>
                        <a:rPr lang="en-ZA" dirty="0" err="1"/>
                        <a:t>hoofpunt</a:t>
                      </a:r>
                      <a:endParaRPr lang="en-Z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671101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r>
                        <a:rPr lang="en-ZA" dirty="0"/>
                        <a:t>2de </a:t>
                      </a:r>
                      <a:r>
                        <a:rPr lang="en-ZA" dirty="0" err="1"/>
                        <a:t>hoofpunt</a:t>
                      </a:r>
                      <a:endParaRPr lang="en-Z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364617"/>
                  </a:ext>
                </a:extLst>
              </a:tr>
              <a:tr h="6556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3de </a:t>
                      </a:r>
                      <a:r>
                        <a:rPr lang="en-ZA" dirty="0" err="1"/>
                        <a:t>hoofpunt</a:t>
                      </a:r>
                      <a:endParaRPr lang="en-ZA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014553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r>
                        <a:rPr lang="en-ZA" dirty="0" err="1">
                          <a:solidFill>
                            <a:schemeClr val="bg1"/>
                          </a:solidFill>
                        </a:rPr>
                        <a:t>Afsluiting</a:t>
                      </a:r>
                      <a:endParaRPr lang="en-Z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3077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r>
                        <a:rPr lang="en-ZA" dirty="0" err="1"/>
                        <a:t>Slotparagraaf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802452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endParaRPr lang="en-Z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291452"/>
                  </a:ext>
                </a:extLst>
              </a:tr>
              <a:tr h="6556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b="1" dirty="0">
                          <a:solidFill>
                            <a:schemeClr val="tx1"/>
                          </a:solidFill>
                        </a:rPr>
                        <a:t>Lys met </a:t>
                      </a:r>
                      <a:r>
                        <a:rPr lang="en-ZA" b="1" dirty="0" err="1">
                          <a:solidFill>
                            <a:schemeClr val="tx1"/>
                          </a:solidFill>
                        </a:rPr>
                        <a:t>verwysings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85638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007178" y="1305525"/>
            <a:ext cx="4698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U kan 'n diagram soos hierdie gebruik om u idees te orden. Skryf elk van u hoofpunte in 'n gedeelte van die struktuur.</a:t>
            </a:r>
            <a:endParaRPr lang="en-ZA" sz="1600" dirty="0"/>
          </a:p>
        </p:txBody>
      </p:sp>
      <p:sp>
        <p:nvSpPr>
          <p:cNvPr id="9" name="Oval 8"/>
          <p:cNvSpPr/>
          <p:nvPr/>
        </p:nvSpPr>
        <p:spPr>
          <a:xfrm>
            <a:off x="6408693" y="2002934"/>
            <a:ext cx="2426213" cy="12621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Inleiding: konteks en doel van die opstel. Stel u argument. Dui aan hoe u die vraag sal beantwoord.</a:t>
            </a:r>
            <a:endParaRPr lang="en-ZA" sz="1200" dirty="0">
              <a:solidFill>
                <a:schemeClr val="tx1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5872761" y="2245492"/>
            <a:ext cx="425008" cy="1090136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72761" y="3335628"/>
            <a:ext cx="425008" cy="19337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08693" y="3320618"/>
            <a:ext cx="2522813" cy="172576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Ontwikkel argument punt vir punt. Gee die redes wat die argument ondersteun wat u in u inleiding verklaar het</a:t>
            </a:r>
            <a:endParaRPr lang="en-ZA" sz="14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33133" y="5269368"/>
            <a:ext cx="555780" cy="79658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43599" y="5065214"/>
            <a:ext cx="2577240" cy="1680693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tx1"/>
                </a:solidFill>
              </a:rPr>
              <a:t>Maak 'n opsomming van die redes wat u argument ondersteun, met geen nuwe inligting nie. Herinner die leser wat u gedek het en hoe u die vraag beantwoord het</a:t>
            </a:r>
            <a:endParaRPr lang="en-ZA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VERGELYKING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002702" cy="512083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l-NL" sz="1600" dirty="0">
                <a:latin typeface="+mj-lt"/>
              </a:rPr>
              <a:t>'n Maklike metode om inligting in te neem, is deur aspekte in verband met iets anders te vergelyk</a:t>
            </a:r>
          </a:p>
          <a:p>
            <a:r>
              <a:rPr lang="nl-NL" sz="1600" dirty="0">
                <a:latin typeface="+mj-lt"/>
              </a:rPr>
              <a:t>Bv die positiewe en negatiewe gevolge van 'n situasie te vergelyk.</a:t>
            </a:r>
          </a:p>
          <a:p>
            <a:r>
              <a:rPr lang="nl-NL" sz="1600" dirty="0">
                <a:latin typeface="+mj-lt"/>
              </a:rPr>
              <a:t>Vergelyking van aspekte kan in puntvorm of opstelling in 'n tabelstruktuur gedoen word, VOORBEELD:</a:t>
            </a:r>
          </a:p>
          <a:p>
            <a:endParaRPr lang="nl-NL" sz="1600" dirty="0">
              <a:latin typeface="+mj-lt"/>
            </a:endParaRPr>
          </a:p>
          <a:p>
            <a:r>
              <a:rPr lang="nl-NL" sz="1600" dirty="0">
                <a:latin typeface="+mj-lt"/>
              </a:rPr>
              <a:t>Puntvorm</a:t>
            </a:r>
          </a:p>
          <a:p>
            <a:r>
              <a:rPr lang="nl-NL" sz="1600" dirty="0">
                <a:latin typeface="+mj-lt"/>
              </a:rPr>
              <a:t>1.Beurs: Sommige ondernemings en organisasies gee 'n eenmalige geldelike toekenning as 'n student goed presteer in sport / studies</a:t>
            </a:r>
          </a:p>
          <a:p>
            <a:endParaRPr lang="nl-NL" sz="1600" dirty="0">
              <a:latin typeface="+mj-lt"/>
            </a:endParaRPr>
          </a:p>
          <a:p>
            <a:r>
              <a:rPr lang="nl-NL" sz="1600" dirty="0">
                <a:latin typeface="+mj-lt"/>
              </a:rPr>
              <a:t>2. Studentelening: geld word by 'n finansiële instelling geleen en moet met rente terugbetaal word</a:t>
            </a:r>
            <a:endParaRPr lang="en-ZA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89" y="1412383"/>
            <a:ext cx="3528811" cy="2618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488" y="4182711"/>
            <a:ext cx="3528811" cy="2350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0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Tabelformaat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553012"/>
              </p:ext>
            </p:extLst>
          </p:nvPr>
        </p:nvGraphicFramePr>
        <p:xfrm>
          <a:off x="862885" y="1579809"/>
          <a:ext cx="8157955" cy="5409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313">
                  <a:extLst>
                    <a:ext uri="{9D8B030D-6E8A-4147-A177-3AD203B41FA5}">
                      <a16:colId xmlns:a16="http://schemas.microsoft.com/office/drawing/2014/main" val="245021446"/>
                    </a:ext>
                  </a:extLst>
                </a:gridCol>
                <a:gridCol w="2705821">
                  <a:extLst>
                    <a:ext uri="{9D8B030D-6E8A-4147-A177-3AD203B41FA5}">
                      <a16:colId xmlns:a16="http://schemas.microsoft.com/office/drawing/2014/main" val="2161195827"/>
                    </a:ext>
                  </a:extLst>
                </a:gridCol>
                <a:gridCol w="2705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829">
                <a:tc>
                  <a:txBody>
                    <a:bodyPr/>
                    <a:lstStyle/>
                    <a:p>
                      <a:pPr algn="ctr"/>
                      <a:r>
                        <a:rPr lang="en-ZA" sz="1800" b="1" dirty="0" err="1"/>
                        <a:t>Studiebeurs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800" b="1" dirty="0" err="1"/>
                        <a:t>Studente</a:t>
                      </a:r>
                      <a:r>
                        <a:rPr lang="en-ZA" sz="1800" b="1" dirty="0"/>
                        <a:t> </a:t>
                      </a:r>
                      <a:r>
                        <a:rPr lang="en-ZA" sz="1800" b="1" dirty="0" err="1"/>
                        <a:t>lening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NSFAS </a:t>
                      </a:r>
                      <a:r>
                        <a:rPr lang="en-ZA" dirty="0" err="1"/>
                        <a:t>Beurs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68071"/>
                  </a:ext>
                </a:extLst>
              </a:tr>
              <a:tr h="2703464"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Sommige ondernemings, ondernemings en organisasies gee 'n eenmalige geldelike toekenning as 'n student goed presteer in sport / studies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Geld word by 'n finansiële instelling geleen en moet met rente terugbetaal word.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Finansiële hulp om te studeer. Mag gebaseer wees op finansiële behoefte of akademiese meriete. Kan toegestaan word op grond van sekere voorwaardes soos akademiese vordering, kontraktuele verpligtinge of ander.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273370"/>
                  </a:ext>
                </a:extLst>
              </a:tr>
              <a:tr h="1901898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4" y="4959145"/>
            <a:ext cx="2730321" cy="1844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542" y="4959145"/>
            <a:ext cx="2514934" cy="1844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05" y="4959145"/>
            <a:ext cx="263833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735" y="759854"/>
            <a:ext cx="8126104" cy="798490"/>
          </a:xfrm>
        </p:spPr>
        <p:txBody>
          <a:bodyPr/>
          <a:lstStyle/>
          <a:p>
            <a:r>
              <a:rPr lang="en-ZA" dirty="0"/>
              <a:t>WEEK 3: </a:t>
            </a:r>
            <a:r>
              <a:rPr lang="en-ZA" sz="1800" dirty="0" err="1"/>
              <a:t>Kritiese</a:t>
            </a:r>
            <a:r>
              <a:rPr lang="en-ZA" sz="1800" dirty="0"/>
              <a:t>, </a:t>
            </a:r>
            <a:r>
              <a:rPr lang="en-ZA" sz="1800" dirty="0" err="1"/>
              <a:t>kreatiewe</a:t>
            </a:r>
            <a:r>
              <a:rPr lang="en-ZA" sz="1800" dirty="0"/>
              <a:t> </a:t>
            </a:r>
            <a:r>
              <a:rPr lang="en-ZA" sz="1800" dirty="0" err="1"/>
              <a:t>en</a:t>
            </a:r>
            <a:r>
              <a:rPr lang="en-ZA" sz="1800" dirty="0"/>
              <a:t> </a:t>
            </a:r>
            <a:r>
              <a:rPr lang="en-ZA" sz="1800" dirty="0" err="1"/>
              <a:t>probleemoplossingsvaardighede</a:t>
            </a:r>
            <a:endParaRPr lang="en-ZA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465455"/>
              </p:ext>
            </p:extLst>
          </p:nvPr>
        </p:nvGraphicFramePr>
        <p:xfrm>
          <a:off x="1006475" y="1571223"/>
          <a:ext cx="7789795" cy="478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72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2000" dirty="0"/>
              <a:t>Kreatiewe, probleemoplossende en kritiese denkvaardighede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839" y="1558980"/>
            <a:ext cx="3567447" cy="2250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645207"/>
              </p:ext>
            </p:extLst>
          </p:nvPr>
        </p:nvGraphicFramePr>
        <p:xfrm>
          <a:off x="1223493" y="4119908"/>
          <a:ext cx="7534140" cy="25155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11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2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Kreatiewe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denkvaardighede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Probleemoplossingsvaardighede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Kritiese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denkvaardighede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15">
                <a:tc>
                  <a:txBody>
                    <a:bodyPr/>
                    <a:lstStyle/>
                    <a:p>
                      <a:r>
                        <a:rPr lang="en-US" dirty="0" err="1"/>
                        <a:t>Verbeel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verbeter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analiseer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bedink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ontwerp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Afbreek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verandering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verfyn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vergelyk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ontwerp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Kategoriseer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Skep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bedink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Volgorde</a:t>
                      </a:r>
                      <a:r>
                        <a:rPr lang="en-US" dirty="0"/>
                        <a:t> / Rang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17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79" y="1260759"/>
            <a:ext cx="8013659" cy="114539"/>
          </a:xfrm>
        </p:spPr>
        <p:txBody>
          <a:bodyPr/>
          <a:lstStyle/>
          <a:p>
            <a:pPr algn="ctr"/>
            <a:r>
              <a:rPr lang="en-US" dirty="0"/>
              <a:t>KRITIESE VAARDIGHEDE</a:t>
            </a:r>
            <a:br>
              <a:rPr lang="en-US" dirty="0"/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1" y="1412384"/>
            <a:ext cx="4157248" cy="512083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300" b="1" dirty="0"/>
              <a:t>Kritiese vaardighede word gebruik om inligting te evalueer.</a:t>
            </a:r>
          </a:p>
          <a:p>
            <a:pPr marL="0" indent="0">
              <a:buNone/>
            </a:pPr>
            <a:endParaRPr lang="nl-NL" sz="2300" b="1" dirty="0"/>
          </a:p>
          <a:p>
            <a:pPr marL="0" indent="0">
              <a:buNone/>
            </a:pPr>
            <a:r>
              <a:rPr lang="nl-NL" sz="2300" b="1" dirty="0"/>
              <a:t>Stel jouself die volgende vrae:</a:t>
            </a:r>
          </a:p>
          <a:p>
            <a:pPr marL="0" indent="0">
              <a:buNone/>
            </a:pPr>
            <a:r>
              <a:rPr lang="nl-NL" sz="2300" b="1" dirty="0"/>
              <a:t>Is dit 'n feit?</a:t>
            </a:r>
          </a:p>
          <a:p>
            <a:pPr marL="0" indent="0">
              <a:buNone/>
            </a:pPr>
            <a:r>
              <a:rPr lang="nl-NL" sz="2300" b="1" dirty="0"/>
              <a:t>Is dit 'n mening?</a:t>
            </a:r>
          </a:p>
          <a:p>
            <a:pPr marL="0" indent="0">
              <a:buNone/>
            </a:pPr>
            <a:r>
              <a:rPr lang="nl-NL" sz="2300" b="1" dirty="0"/>
              <a:t>Is dit 'n geloof?</a:t>
            </a:r>
          </a:p>
          <a:p>
            <a:pPr marL="0" indent="0">
              <a:buNone/>
            </a:pPr>
            <a:r>
              <a:rPr lang="nl-NL" sz="2300" b="1" dirty="0"/>
              <a:t>Is dit 'n veralgemening?</a:t>
            </a:r>
          </a:p>
          <a:p>
            <a:pPr marL="0" indent="0">
              <a:buNone/>
            </a:pPr>
            <a:r>
              <a:rPr lang="nl-NL" sz="2300" b="1" dirty="0"/>
              <a:t>Is dit belangrike en kerninligting?</a:t>
            </a:r>
          </a:p>
          <a:p>
            <a:pPr marL="0" indent="0">
              <a:buNone/>
            </a:pPr>
            <a:r>
              <a:rPr lang="nl-NL" sz="2300" b="1" dirty="0"/>
              <a:t>Wie het dit gesê / geskryf?</a:t>
            </a:r>
          </a:p>
          <a:p>
            <a:pPr marL="0" indent="0">
              <a:buNone/>
            </a:pPr>
            <a:r>
              <a:rPr lang="nl-NL" sz="2300" b="1" dirty="0"/>
              <a:t>Hoe is dit dieselfde / anders as die bestaande kennis?</a:t>
            </a:r>
          </a:p>
          <a:p>
            <a:pPr marL="0" indent="0">
              <a:buNone/>
            </a:pPr>
            <a:r>
              <a:rPr lang="nl-NL" sz="2300" b="1" dirty="0"/>
              <a:t>Wanneer is dit geskryf / gesê?</a:t>
            </a:r>
            <a:r>
              <a:rPr lang="en-ZA" dirty="0"/>
              <a:t> </a:t>
            </a:r>
          </a:p>
          <a:p>
            <a:endParaRPr lang="en-ZA" dirty="0"/>
          </a:p>
        </p:txBody>
      </p:sp>
      <p:sp>
        <p:nvSpPr>
          <p:cNvPr id="4" name="AutoShape 2" descr="4 ways to update critical thinking skills for a massively digita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521" y="1412385"/>
            <a:ext cx="3547317" cy="2361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utoShape 4" descr="4 ways to update critical thinking skills for a massively digital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521" y="3992451"/>
            <a:ext cx="3547317" cy="2540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2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KREATIEWE VAARDIGHEDE</a:t>
            </a:r>
          </a:p>
        </p:txBody>
      </p:sp>
      <p:pic>
        <p:nvPicPr>
          <p:cNvPr id="4098" name="Picture 2" descr="Creative Thinking Training | Blue Ocean Acade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31" y="1506144"/>
            <a:ext cx="3676107" cy="2537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7179" y="1457132"/>
            <a:ext cx="4015581" cy="56323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/>
              <a:t>Kreatiewe denkvaardighede is die kuns om u verstand en verbeelding te gebruik wanneer u 'n taak uitvoer.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/>
              <a:t>Kreatiewe vaardighede verbeter dus 'n idee deur dit uit te brei of om dit volledig te herskep.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/>
              <a:t>U kan kreatief wees deur buite die boks te dink, dinkskrums te maak en van breinkaarte gebruik te maak.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31" y="4237149"/>
            <a:ext cx="3676106" cy="2482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	PROBLEEMOPLOSSINGSVAARDIGHEDE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0" y="1412384"/>
            <a:ext cx="3976944" cy="5272458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sz="2900" dirty="0"/>
              <a:t>Dikwels is probleme relatief maklik om op te los, maar mense is net geneig om die probleem op die verkeerde manier op te los.</a:t>
            </a:r>
          </a:p>
          <a:p>
            <a:pPr marL="0" indent="0">
              <a:buNone/>
            </a:pPr>
            <a:endParaRPr lang="nl-NL" sz="2900" dirty="0"/>
          </a:p>
          <a:p>
            <a:pPr marL="0" indent="0">
              <a:buNone/>
            </a:pPr>
            <a:r>
              <a:rPr lang="nl-NL" sz="2900" dirty="0"/>
              <a:t>Eerstens moet u weet wat die probleem is.</a:t>
            </a:r>
          </a:p>
          <a:p>
            <a:pPr marL="0" indent="0">
              <a:buNone/>
            </a:pPr>
            <a:r>
              <a:rPr lang="nl-NL" sz="2900" dirty="0"/>
              <a:t>Skryf neer wat u weet. Wat is feite?</a:t>
            </a:r>
          </a:p>
          <a:p>
            <a:pPr marL="0" indent="0">
              <a:buNone/>
            </a:pPr>
            <a:r>
              <a:rPr lang="nl-NL" sz="2900" dirty="0"/>
              <a:t>Watter inligting benodig u? Versamel die inligting.</a:t>
            </a:r>
          </a:p>
          <a:p>
            <a:pPr marL="0" indent="0">
              <a:buNone/>
            </a:pPr>
            <a:r>
              <a:rPr lang="nl-NL" sz="2900" dirty="0"/>
              <a:t>Lys die moontlike opsies of keuses of oplossings.</a:t>
            </a:r>
          </a:p>
          <a:p>
            <a:pPr marL="0" indent="0">
              <a:buNone/>
            </a:pPr>
            <a:r>
              <a:rPr lang="nl-NL" sz="2900" dirty="0"/>
              <a:t>Besluit oor die beste oplossing. Gee 'n rede vir u keuse.</a:t>
            </a:r>
          </a:p>
          <a:p>
            <a:pPr marL="0" indent="0">
              <a:buNone/>
            </a:pPr>
            <a:r>
              <a:rPr lang="nl-NL" sz="2900" dirty="0"/>
              <a:t>Kyk hoe goed jy gedoen het. Is die oplossing die regte? Het dit die vereiste uitkoms gehad?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580" y="1441748"/>
            <a:ext cx="3614340" cy="2575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80" y="4198513"/>
            <a:ext cx="3614340" cy="248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99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ASSESSERING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200" b="1" dirty="0"/>
              <a:t>VRAAG 1</a:t>
            </a:r>
          </a:p>
          <a:p>
            <a:pPr marL="0" indent="0">
              <a:buNone/>
            </a:pPr>
            <a:r>
              <a:rPr lang="nl-NL" sz="1200" b="1" dirty="0"/>
              <a:t>Onderskei tussen kritiese denke en kreatiewe vaardighede en verduidelik waarom dit noodsaaklik is in probleemoplossing.</a:t>
            </a:r>
          </a:p>
          <a:p>
            <a:pPr marL="0" indent="0">
              <a:buNone/>
            </a:pPr>
            <a:endParaRPr lang="nl-NL" sz="1200" b="1" dirty="0"/>
          </a:p>
          <a:p>
            <a:pPr marL="0" indent="0">
              <a:buNone/>
            </a:pPr>
            <a:r>
              <a:rPr lang="nl-NL" sz="1200" b="1" dirty="0"/>
              <a:t>VRAAG 2</a:t>
            </a:r>
          </a:p>
          <a:p>
            <a:pPr marL="0" indent="0">
              <a:buNone/>
            </a:pPr>
            <a:r>
              <a:rPr lang="nl-NL" sz="1200" b="1" dirty="0"/>
              <a:t>2.1 In die onderstaande tabel, lys TWEE STUDIEVAARDIGHEDE en TWEE STUDIEMETODES wat u as noodsaaklik sou aanbeveel wanneer u vir die eksamen voorberei:</a:t>
            </a:r>
            <a:r>
              <a:rPr lang="en-GB" sz="1200" b="1" dirty="0"/>
              <a:t>	</a:t>
            </a:r>
            <a:endParaRPr lang="en-ZA" sz="1200" dirty="0"/>
          </a:p>
          <a:p>
            <a:pPr marL="0" indent="0">
              <a:buNone/>
            </a:pPr>
            <a:r>
              <a:rPr lang="en-GB" sz="1200" b="1" dirty="0"/>
              <a:t> </a:t>
            </a:r>
            <a:endParaRPr lang="en-ZA" sz="1200" dirty="0"/>
          </a:p>
          <a:p>
            <a:pPr marL="0" indent="0">
              <a:buNone/>
            </a:pPr>
            <a:r>
              <a:rPr lang="en-GB" sz="1200" b="1" dirty="0"/>
              <a:t> </a:t>
            </a:r>
            <a:endParaRPr lang="en-ZA" sz="1200" dirty="0"/>
          </a:p>
          <a:p>
            <a:endParaRPr lang="en-ZA" sz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122885"/>
              </p:ext>
            </p:extLst>
          </p:nvPr>
        </p:nvGraphicFramePr>
        <p:xfrm>
          <a:off x="1214650" y="3275463"/>
          <a:ext cx="7324042" cy="211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2021">
                  <a:extLst>
                    <a:ext uri="{9D8B030D-6E8A-4147-A177-3AD203B41FA5}">
                      <a16:colId xmlns:a16="http://schemas.microsoft.com/office/drawing/2014/main" val="931367664"/>
                    </a:ext>
                  </a:extLst>
                </a:gridCol>
                <a:gridCol w="3662021">
                  <a:extLst>
                    <a:ext uri="{9D8B030D-6E8A-4147-A177-3AD203B41FA5}">
                      <a16:colId xmlns:a16="http://schemas.microsoft.com/office/drawing/2014/main" val="2816213367"/>
                    </a:ext>
                  </a:extLst>
                </a:gridCol>
              </a:tblGrid>
              <a:tr h="622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STUDIEVAARDIGHEDE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STUDIEMETODES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9065618"/>
                  </a:ext>
                </a:extLst>
              </a:tr>
              <a:tr h="676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189567"/>
                  </a:ext>
                </a:extLst>
              </a:tr>
              <a:tr h="816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81409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07815" y="4600419"/>
            <a:ext cx="60755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4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ASSESSERING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664" y="1412384"/>
            <a:ext cx="8013659" cy="5120832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1600" b="1" dirty="0"/>
              <a:t>VRAAG 3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/>
              <a:t>Lees die uittreksel hieronder en beantwoord die vrae wat volg: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/>
              <a:t>3.1. Onderskei tussen fisiese organisasering en geestelike organisasering as belangrike komponente van studievaardighede</a:t>
            </a:r>
          </a:p>
          <a:p>
            <a:pPr marL="0" indent="0">
              <a:buNone/>
            </a:pPr>
            <a:r>
              <a:rPr lang="nl-NL" sz="1600" b="1" dirty="0"/>
              <a:t>3.2. Verduidelik twee voordele daarvan om daagliks te studeer as om te prop.</a:t>
            </a:r>
          </a:p>
          <a:p>
            <a:pPr marL="0" indent="0">
              <a:buNone/>
            </a:pPr>
            <a:r>
              <a:rPr lang="nl-NL" sz="1600" b="1" dirty="0"/>
              <a:t>3.3. Noem u gunsteling studiemetode en bespreek hoe u dit sal gebruik in u studie-roetine</a:t>
            </a:r>
          </a:p>
          <a:p>
            <a:pPr marL="0" indent="0">
              <a:buNone/>
            </a:pPr>
            <a:r>
              <a:rPr lang="nl-NL" sz="1600" b="1" dirty="0"/>
              <a:t>3.4. Adviseer u vriende oor die opstel van 'n opstel as aanvulling op 'n goeie studiemetode.</a:t>
            </a:r>
            <a:endParaRPr lang="en-ZA" sz="1600" dirty="0"/>
          </a:p>
          <a:p>
            <a:pPr marL="0" lvl="0" indent="0">
              <a:buNone/>
            </a:pPr>
            <a:endParaRPr lang="en-ZA" sz="1200" dirty="0"/>
          </a:p>
          <a:p>
            <a:pPr marL="0" indent="0">
              <a:buNone/>
            </a:pPr>
            <a:r>
              <a:rPr lang="en-GB" sz="1300" dirty="0"/>
              <a:t>          </a:t>
            </a:r>
            <a:endParaRPr lang="en-ZA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88621"/>
              </p:ext>
            </p:extLst>
          </p:nvPr>
        </p:nvGraphicFramePr>
        <p:xfrm>
          <a:off x="1287888" y="2388674"/>
          <a:ext cx="7070501" cy="1925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57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Goeie studiegewoontes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As jy dit kry, wonderlik. Indien nie - wel, daar is nog tyd om dit te ontwikkel. Goeie studiegewoontes sluit in: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Wees altyd voorbereid op die klas en woon gereeld klasse by. Geen stokkiesdraai nie!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Voltooi opdragte deeglik en handig altyd teen die vereiste sperdatums in.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Lees die aantekeninge daagliks eerder as om te prop vir toetse.</a:t>
                      </a:r>
                    </a:p>
                    <a:p>
                      <a:pPr marL="0" indent="0">
                        <a:buNone/>
                      </a:pP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Sit elke dag redelik </a:t>
                      </a:r>
                      <a:r>
                        <a:rPr lang="nl-NL" sz="1400" b="1">
                          <a:solidFill>
                            <a:schemeClr val="tx1"/>
                          </a:solidFill>
                        </a:rPr>
                        <a:t>tyd opsy </a:t>
                      </a:r>
                      <a:r>
                        <a:rPr lang="nl-NL" sz="1400" b="1" dirty="0">
                          <a:solidFill>
                            <a:schemeClr val="tx1"/>
                          </a:solidFill>
                        </a:rPr>
                        <a:t>vir studie - selfs al het u nie die volgende dag huiswerk of 'n toets nie.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3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 WEEK 1 : </a:t>
            </a:r>
            <a:r>
              <a:rPr lang="en-ZA" dirty="0" err="1"/>
              <a:t>Studievaardighede</a:t>
            </a:r>
            <a:endParaRPr lang="en-ZA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54313892"/>
              </p:ext>
            </p:extLst>
          </p:nvPr>
        </p:nvGraphicFramePr>
        <p:xfrm>
          <a:off x="1007180" y="1545464"/>
          <a:ext cx="7840606" cy="498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521" y="3098980"/>
            <a:ext cx="1752975" cy="17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Luistervaardighede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80" y="1412384"/>
            <a:ext cx="4878465" cy="544561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nl-NL" dirty="0"/>
              <a:t>Daar is twee soorte luistervaardighede</a:t>
            </a:r>
          </a:p>
          <a:p>
            <a:r>
              <a:rPr lang="nl-NL" dirty="0"/>
              <a:t>Passiewe luister</a:t>
            </a:r>
          </a:p>
          <a:p>
            <a:r>
              <a:rPr lang="nl-NL" dirty="0"/>
              <a:t>Aktiewe luister</a:t>
            </a:r>
          </a:p>
          <a:p>
            <a:r>
              <a:rPr lang="nl-NL" dirty="0"/>
              <a:t>Passiewe luister is wanneer u na 'n gesprek of les luister sonder om deel daarvan te wees.</a:t>
            </a:r>
          </a:p>
          <a:p>
            <a:r>
              <a:rPr lang="nl-NL" dirty="0"/>
              <a:t>Aktiewe luister is wanneer u aandagtig na 'n gesprek of les luister, sodat u kan reageer, wys en 'n inset in die gesprek lewer.</a:t>
            </a:r>
            <a:endParaRPr lang="en-Z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97" y="1412384"/>
            <a:ext cx="3045042" cy="259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97" y="4198513"/>
            <a:ext cx="3045042" cy="265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8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Passiewe luister vs Aktiewe luister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180" y="1906074"/>
            <a:ext cx="3899671" cy="3322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75" y="1906074"/>
            <a:ext cx="3701864" cy="3322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06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LEES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303154"/>
              </p:ext>
            </p:extLst>
          </p:nvPr>
        </p:nvGraphicFramePr>
        <p:xfrm>
          <a:off x="1007180" y="1412384"/>
          <a:ext cx="8013659" cy="5120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90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STUDIEVAARDIGHEDE: SQ3RW</a:t>
            </a:r>
            <a:endParaRPr lang="en-ZA" sz="1800" dirty="0">
              <a:solidFill>
                <a:srgbClr val="FF0000"/>
              </a:solidFill>
            </a:endParaRPr>
          </a:p>
        </p:txBody>
      </p:sp>
      <p:sp>
        <p:nvSpPr>
          <p:cNvPr id="4" name="AutoShape 2" descr="data:image/png;base64,iVBORw0KGgoAAAANSUhEUgAABVYAAAMACAYAAADPPjzCAAAgAElEQVR4XuzYoREAAAgDMbr/0szwPuiqHOp3jgABAgQIECBAgAABAgQIECBAgAABAgSSwNLamAABAgQIECBAgAABAgQIECBAgAABAgROWPUE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J/ICM8AACAASURBV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g0MDggAADlpJREFU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ECAAAECBAgQIECAQBQQViOYOQECBAgQIECAAAECBAgQIECAAAECBIRVP0CAAAECBAgQIECAAAECBAgQIECAAIEoIKxGMHMCBAgQIECAAAECBAgQIECAAAECBAgIq36AAAECBAgQIECAAAECBAgQIECAAAECUUBYjWDmBAgQIECAAAECBAgQIECAAAECBAgQEFb9AAECBAgQIECAAAECBAgQIECAAAECBKKAsBrBzAkQIECAAAECBAgQIECAAAECBAgQICCs+gECBAgQIECAAAECBAgQIECAAAECBAhEAWE1gpkTIECAAAECBAgQIECAAAECBAgQIEBAWPUDBAgQIECAAAECBAgQIECAAAECBAgQiALCagQzJ0CAAAECBAgQIECAAAECBAgQIECAgLDqBwgQIECAAAECBAgQIECAAAECBAgQIBAFhNUIZk6AAAECBAgQIECAAAECBAgQIECAAAFh1Q8QIECAAAECBAgQIECAAAECBAgQIEAgCgirEcycAAECBAgQIECAAAECBAgQIECAAAECwqofIECAAAECBAgQIPDt2CENAAAAwzD/rqdhvPyoORoBAgQIECBAgAABAlNAWJ1g5gQIECBAgAABAgQIECBAgAABAgQIEBBWfYAAAQIECBAgQIAAAQIECBAgQIAAAQJTQFidYOYECBAgQIAAAQIECBAgQIAAAQIECBAQVn2AAAECBAgQIECAAAECBAgQIECAAAECU0BYnWDmBAgQIECAAAECBAgQIECAAAECBAgQEFZ9gAABAgQIECBAgAABAgQIECBAgAABAlNAWJ1g5gQIECBAgAABAgQIECBAgAABAgQIEBBWfYAAAQIECBAgQIAAAQIECBAgQIAAAQJTQFidYOYECBAgQIAAAQIECBAgQIAAAQIECBAQVn2AAAECBAgQIECAAAECBAgQIECAAAECU0BYnWDmBAgQIECAAAECBAgQIECAAAECBAgQEFZ9gAABAgQIECBAgAABAgQIECBAgAABAlNAWJ1g5gQIECBAgAABAgQIECBAgAABAgQIEBBWfYAAAQIECBAgQIAAAQIECBAgQIAAAQJTQFidYOYECBAgQIAAAQIECBAgQIAAAQIECBAQVn2AAAECBAgQIECAAAECBAgQIECAAAECU0BYnWDmBAgQIECAAAECBAgQIECAAAECBAgQEFZ9gAABAgQIECBAgAABAgQIECBAgAABAlNAWJ1g5gQIECBAgAABAgQIECBAgAABAgQIEBBWfYAAAQIECBAgQIAAAQIECBAgQIAAAQJTQFidYOYECBAgQIAAAQIECBAgQIAAAQIECBAQVn2AAAECBAgQIECAAAECBAgQIECAAAECU0BYnWDmBAgQIECAAAECBAgQIECAAAECBAgQCDdqAwEFW9veAAAAAElFTkSuQmCC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ZA" dirty="0"/>
              <a:t>                                          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6219" y="1412384"/>
            <a:ext cx="2253803" cy="1511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0" name="Picture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0" y="1412384"/>
            <a:ext cx="2804967" cy="2335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ight Arrow 29"/>
          <p:cNvSpPr/>
          <p:nvPr/>
        </p:nvSpPr>
        <p:spPr>
          <a:xfrm>
            <a:off x="4244929" y="2184263"/>
            <a:ext cx="1134849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2" name="Picture 41" descr="C:\Users\11970405\AppData\Local\Microsoft\Windows\Temporary Internet Files\Content.Outlook\UT4M8QQS\20200405_194519 (0000000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39" y="1412386"/>
            <a:ext cx="2837255" cy="2425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Down Arrow 30"/>
          <p:cNvSpPr/>
          <p:nvPr/>
        </p:nvSpPr>
        <p:spPr>
          <a:xfrm rot="3736197">
            <a:off x="4668905" y="3127378"/>
            <a:ext cx="535578" cy="1687899"/>
          </a:xfrm>
          <a:prstGeom prst="downArrow">
            <a:avLst>
              <a:gd name="adj1" fmla="val 486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4" name="Picture 43" descr="C:\Users\11970405\AppData\Local\Microsoft\Windows\Temporary Internet Files\Content.Outlook\UT4M8QQS\20200405_193436 (00000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20" y="4134119"/>
            <a:ext cx="2897746" cy="2399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62395" y="4961820"/>
            <a:ext cx="499915" cy="11719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938" y="4134120"/>
            <a:ext cx="2837255" cy="2504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0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STUDIEVAARDIGHEDE: SQ3RW (</a:t>
            </a:r>
            <a:r>
              <a:rPr lang="en-ZA" dirty="0" err="1"/>
              <a:t>voortgegaan</a:t>
            </a:r>
            <a:r>
              <a:rPr lang="en-ZA" dirty="0"/>
              <a:t>)</a:t>
            </a:r>
          </a:p>
        </p:txBody>
      </p:sp>
      <p:pic>
        <p:nvPicPr>
          <p:cNvPr id="4" name="Content Placeholder 3" descr="C:\Users\11970405\AppData\Local\Microsoft\Windows\Temporary Internet Files\Content.Outlook\UT4M8QQS\20200405_193623 (00000005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79" y="1452601"/>
            <a:ext cx="3023907" cy="2230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4153435" y="2232809"/>
            <a:ext cx="110758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156" y="4387642"/>
            <a:ext cx="2962140" cy="2322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1452600"/>
            <a:ext cx="2987898" cy="2395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own Arrow 7"/>
          <p:cNvSpPr/>
          <p:nvPr/>
        </p:nvSpPr>
        <p:spPr>
          <a:xfrm rot="2241719">
            <a:off x="4722489" y="306333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37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SP3QR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180" y="2421228"/>
            <a:ext cx="7917879" cy="3206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SI Deliverology strategy 3 updated 3 February 2017 (3) FINAL DISTRIBUTI...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35721</TotalTime>
  <Words>1557</Words>
  <Application>Microsoft Office PowerPoint</Application>
  <PresentationFormat>On-screen Show (4:3)</PresentationFormat>
  <Paragraphs>224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Office Theme</vt:lpstr>
      <vt:lpstr>WSI Deliverology strategy 3 updated 3 February 2017 (3) FINAL DISTRIBUTI...</vt:lpstr>
      <vt:lpstr>  </vt:lpstr>
      <vt:lpstr>Oorsig van die onderwerp – Studievaardighede </vt:lpstr>
      <vt:lpstr> WEEK 1 : Studievaardighede</vt:lpstr>
      <vt:lpstr>Luistervaardighede</vt:lpstr>
      <vt:lpstr>Passiewe luister vs Aktiewe luister</vt:lpstr>
      <vt:lpstr>LEES</vt:lpstr>
      <vt:lpstr>STUDIEVAARDIGHEDE: SQ3RW</vt:lpstr>
      <vt:lpstr>STUDIEVAARDIGHEDE: SQ3RW (voortgegaan)</vt:lpstr>
      <vt:lpstr>SP3QR</vt:lpstr>
      <vt:lpstr>BEGRIP</vt:lpstr>
      <vt:lpstr>KONSENTRASIE</vt:lpstr>
      <vt:lpstr>GEHEUE</vt:lpstr>
      <vt:lpstr>ORGANISERING</vt:lpstr>
      <vt:lpstr>TYDBESTUUR</vt:lpstr>
      <vt:lpstr>WEEK 2: STUDIEMETODES</vt:lpstr>
      <vt:lpstr>NEEM VAN NOTAS</vt:lpstr>
      <vt:lpstr>BREINKAART</vt:lpstr>
      <vt:lpstr>Kies konsepte</vt:lpstr>
      <vt:lpstr>WERKOPDRAG EN OPSTELKONSTRUKSIE</vt:lpstr>
      <vt:lpstr>WERKOPDRAG EN OPSTELKONSTRUKSIE (vervolg)</vt:lpstr>
      <vt:lpstr>VERGELYKING</vt:lpstr>
      <vt:lpstr>Tabelformaat</vt:lpstr>
      <vt:lpstr>WEEK 3: Kritiese, kreatiewe en probleemoplossingsvaardighede</vt:lpstr>
      <vt:lpstr>Kreatiewe, probleemoplossende en kritiese denkvaardighede</vt:lpstr>
      <vt:lpstr>KRITIESE VAARDIGHEDE </vt:lpstr>
      <vt:lpstr>KREATIEWE VAARDIGHEDE</vt:lpstr>
      <vt:lpstr> PROBLEEMOPLOSSINGSVAARDIGHEDE</vt:lpstr>
      <vt:lpstr>ASSESSERING</vt:lpstr>
      <vt:lpstr>ASSESSERING</vt:lpstr>
    </vt:vector>
  </TitlesOfParts>
  <Company>Office of the Premier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Noble Mufhandu</dc:creator>
  <cp:lastModifiedBy>PRETORIUS M</cp:lastModifiedBy>
  <cp:revision>443</cp:revision>
  <cp:lastPrinted>2015-06-18T06:43:41Z</cp:lastPrinted>
  <dcterms:created xsi:type="dcterms:W3CDTF">2013-11-07T08:17:59Z</dcterms:created>
  <dcterms:modified xsi:type="dcterms:W3CDTF">2020-07-03T08:35:38Z</dcterms:modified>
</cp:coreProperties>
</file>